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Lst>
  <p:notesMasterIdLst>
    <p:notesMasterId r:id="rId88"/>
  </p:notesMasterIdLst>
  <p:handoutMasterIdLst>
    <p:handoutMasterId r:id="rId89"/>
  </p:handoutMasterIdLst>
  <p:sldIdLst>
    <p:sldId id="368" r:id="rId3"/>
    <p:sldId id="949" r:id="rId4"/>
    <p:sldId id="960" r:id="rId5"/>
    <p:sldId id="962" r:id="rId6"/>
    <p:sldId id="961" r:id="rId7"/>
    <p:sldId id="937" r:id="rId8"/>
    <p:sldId id="948" r:id="rId9"/>
    <p:sldId id="939" r:id="rId10"/>
    <p:sldId id="938" r:id="rId11"/>
    <p:sldId id="950" r:id="rId12"/>
    <p:sldId id="940" r:id="rId13"/>
    <p:sldId id="957" r:id="rId14"/>
    <p:sldId id="965" r:id="rId15"/>
    <p:sldId id="966" r:id="rId16"/>
    <p:sldId id="958" r:id="rId17"/>
    <p:sldId id="963" r:id="rId18"/>
    <p:sldId id="964" r:id="rId19"/>
    <p:sldId id="959" r:id="rId20"/>
    <p:sldId id="968" r:id="rId21"/>
    <p:sldId id="996" r:id="rId22"/>
    <p:sldId id="941" r:id="rId23"/>
    <p:sldId id="953" r:id="rId24"/>
    <p:sldId id="955" r:id="rId25"/>
    <p:sldId id="956" r:id="rId26"/>
    <p:sldId id="967" r:id="rId27"/>
    <p:sldId id="969" r:id="rId28"/>
    <p:sldId id="970" r:id="rId29"/>
    <p:sldId id="971" r:id="rId30"/>
    <p:sldId id="972" r:id="rId31"/>
    <p:sldId id="973" r:id="rId32"/>
    <p:sldId id="974" r:id="rId33"/>
    <p:sldId id="975" r:id="rId34"/>
    <p:sldId id="976" r:id="rId35"/>
    <p:sldId id="977" r:id="rId36"/>
    <p:sldId id="978" r:id="rId37"/>
    <p:sldId id="979" r:id="rId38"/>
    <p:sldId id="980" r:id="rId39"/>
    <p:sldId id="981" r:id="rId40"/>
    <p:sldId id="982" r:id="rId41"/>
    <p:sldId id="983" r:id="rId42"/>
    <p:sldId id="984" r:id="rId43"/>
    <p:sldId id="985" r:id="rId44"/>
    <p:sldId id="986" r:id="rId45"/>
    <p:sldId id="987" r:id="rId46"/>
    <p:sldId id="991" r:id="rId47"/>
    <p:sldId id="988" r:id="rId48"/>
    <p:sldId id="990" r:id="rId49"/>
    <p:sldId id="992" r:id="rId50"/>
    <p:sldId id="993" r:id="rId51"/>
    <p:sldId id="994" r:id="rId52"/>
    <p:sldId id="995" r:id="rId53"/>
    <p:sldId id="997" r:id="rId54"/>
    <p:sldId id="998" r:id="rId55"/>
    <p:sldId id="999" r:id="rId56"/>
    <p:sldId id="1000" r:id="rId57"/>
    <p:sldId id="1001" r:id="rId58"/>
    <p:sldId id="1002" r:id="rId59"/>
    <p:sldId id="1003" r:id="rId60"/>
    <p:sldId id="1010" r:id="rId61"/>
    <p:sldId id="1004" r:id="rId62"/>
    <p:sldId id="1005" r:id="rId63"/>
    <p:sldId id="1006" r:id="rId64"/>
    <p:sldId id="1007" r:id="rId65"/>
    <p:sldId id="1008" r:id="rId66"/>
    <p:sldId id="1009" r:id="rId67"/>
    <p:sldId id="1011" r:id="rId68"/>
    <p:sldId id="1012" r:id="rId69"/>
    <p:sldId id="1013" r:id="rId70"/>
    <p:sldId id="1014" r:id="rId71"/>
    <p:sldId id="1015" r:id="rId72"/>
    <p:sldId id="1016" r:id="rId73"/>
    <p:sldId id="1017" r:id="rId74"/>
    <p:sldId id="1018" r:id="rId75"/>
    <p:sldId id="1019" r:id="rId76"/>
    <p:sldId id="1020" r:id="rId77"/>
    <p:sldId id="1021" r:id="rId78"/>
    <p:sldId id="1022" r:id="rId79"/>
    <p:sldId id="1023" r:id="rId80"/>
    <p:sldId id="1024" r:id="rId81"/>
    <p:sldId id="1025" r:id="rId82"/>
    <p:sldId id="926" r:id="rId83"/>
    <p:sldId id="927" r:id="rId84"/>
    <p:sldId id="883" r:id="rId85"/>
    <p:sldId id="290" r:id="rId86"/>
    <p:sldId id="745" r:id="rId8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0081"/>
    <a:srgbClr val="014670"/>
    <a:srgbClr val="DED102"/>
    <a:srgbClr val="CA001A"/>
    <a:srgbClr val="007E87"/>
    <a:srgbClr val="E56301"/>
    <a:srgbClr val="ECF3A9"/>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893" autoAdjust="0"/>
    <p:restoredTop sz="79401" autoAdjust="0"/>
  </p:normalViewPr>
  <p:slideViewPr>
    <p:cSldViewPr>
      <p:cViewPr varScale="1">
        <p:scale>
          <a:sx n="66" d="100"/>
          <a:sy n="66" d="100"/>
        </p:scale>
        <p:origin x="778" y="53"/>
      </p:cViewPr>
      <p:guideLst>
        <p:guide orient="horz" pos="2160"/>
        <p:guide pos="2880"/>
      </p:guideLst>
    </p:cSldViewPr>
  </p:slideViewPr>
  <p:outlineViewPr>
    <p:cViewPr>
      <p:scale>
        <a:sx n="33" d="100"/>
        <a:sy n="33" d="100"/>
      </p:scale>
      <p:origin x="0" y="-4974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handoutMaster" Target="handoutMasters/handout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94A1DEA-C631-4657-8024-3A63242A65A6}" type="datetimeFigureOut">
              <a:rPr lang="en-US" smtClean="0"/>
              <a:t>1/21/2022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7A0695C-3236-4BCA-A5F3-344B0227073F}" type="slidenum">
              <a:rPr lang="en-US" smtClean="0"/>
              <a:t>‹#›</a:t>
            </a:fld>
            <a:endParaRPr lang="en-US"/>
          </a:p>
        </p:txBody>
      </p:sp>
    </p:spTree>
    <p:extLst>
      <p:ext uri="{BB962C8B-B14F-4D97-AF65-F5344CB8AC3E}">
        <p14:creationId xmlns:p14="http://schemas.microsoft.com/office/powerpoint/2010/main" val="16408165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49C537-B16B-4057-92E2-329556AF7D75}" type="datetimeFigureOut">
              <a:rPr lang="en-US" smtClean="0"/>
              <a:t>1/21/2022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8C751E-2A01-4827-B678-1D8F4EB27588}" type="slidenum">
              <a:rPr lang="en-US" smtClean="0"/>
              <a:t>‹#›</a:t>
            </a:fld>
            <a:endParaRPr lang="en-US" dirty="0"/>
          </a:p>
        </p:txBody>
      </p:sp>
    </p:spTree>
    <p:extLst>
      <p:ext uri="{BB962C8B-B14F-4D97-AF65-F5344CB8AC3E}">
        <p14:creationId xmlns:p14="http://schemas.microsoft.com/office/powerpoint/2010/main" val="801331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98740F-5E1D-44FB-8498-1A3DA07EF532}"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608969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Two Spirit artist Ryan Young (Lac du Flambeau Band of Lake Superior Chippewa) created this blanket to celebrate the sacrifices of 2SLGBT+ people. The crow comes from the story below: </a:t>
            </a:r>
            <a:endParaRPr lang="en-US" dirty="0"/>
          </a:p>
        </p:txBody>
      </p:sp>
      <p:sp>
        <p:nvSpPr>
          <p:cNvPr id="4" name="Slide Number Placeholder 3"/>
          <p:cNvSpPr>
            <a:spLocks noGrp="1"/>
          </p:cNvSpPr>
          <p:nvPr>
            <p:ph type="sldNum" sz="quarter" idx="5"/>
          </p:nvPr>
        </p:nvSpPr>
        <p:spPr/>
        <p:txBody>
          <a:bodyPr/>
          <a:lstStyle/>
          <a:p>
            <a:fld id="{118C751E-2A01-4827-B678-1D8F4EB27588}" type="slidenum">
              <a:rPr lang="en-US" smtClean="0"/>
              <a:t>18</a:t>
            </a:fld>
            <a:endParaRPr lang="en-US" dirty="0"/>
          </a:p>
        </p:txBody>
      </p:sp>
    </p:spTree>
    <p:extLst>
      <p:ext uri="{BB962C8B-B14F-4D97-AF65-F5344CB8AC3E}">
        <p14:creationId xmlns:p14="http://schemas.microsoft.com/office/powerpoint/2010/main" val="3226523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a:t>
            </a:r>
          </a:p>
        </p:txBody>
      </p:sp>
      <p:sp>
        <p:nvSpPr>
          <p:cNvPr id="4" name="Slide Number Placeholder 3"/>
          <p:cNvSpPr>
            <a:spLocks noGrp="1"/>
          </p:cNvSpPr>
          <p:nvPr>
            <p:ph type="sldNum" sz="quarter" idx="5"/>
          </p:nvPr>
        </p:nvSpPr>
        <p:spPr/>
        <p:txBody>
          <a:bodyPr/>
          <a:lstStyle/>
          <a:p>
            <a:fld id="{118C751E-2A01-4827-B678-1D8F4EB27588}" type="slidenum">
              <a:rPr lang="en-US" smtClean="0"/>
              <a:t>21</a:t>
            </a:fld>
            <a:endParaRPr lang="en-US" dirty="0"/>
          </a:p>
        </p:txBody>
      </p:sp>
    </p:spTree>
    <p:extLst>
      <p:ext uri="{BB962C8B-B14F-4D97-AF65-F5344CB8AC3E}">
        <p14:creationId xmlns:p14="http://schemas.microsoft.com/office/powerpoint/2010/main" val="3524961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these components:</a:t>
            </a:r>
          </a:p>
          <a:p>
            <a:r>
              <a:rPr lang="en-US" dirty="0"/>
              <a:t>• Shaft: allows for sexual stimulation and sex</a:t>
            </a:r>
          </a:p>
          <a:p>
            <a:r>
              <a:rPr lang="en-US" dirty="0"/>
              <a:t>• Scrotum: contains testicles</a:t>
            </a:r>
          </a:p>
          <a:p>
            <a:r>
              <a:rPr lang="en-US" dirty="0"/>
              <a:t>• Foreskin: covers the glans of the penis (if not circumcised)</a:t>
            </a:r>
          </a:p>
          <a:p>
            <a:r>
              <a:rPr lang="en-US" dirty="0"/>
              <a:t>• Glans: “head” of the penis</a:t>
            </a:r>
          </a:p>
          <a:p>
            <a:r>
              <a:rPr lang="en-US" dirty="0"/>
              <a:t>• Opening of urethra: urine and semen leave the body through this opening</a:t>
            </a:r>
          </a:p>
          <a:p>
            <a:r>
              <a:rPr lang="en-US" dirty="0"/>
              <a:t>• Pubic hair</a:t>
            </a:r>
          </a:p>
          <a:p>
            <a:r>
              <a:rPr lang="en-US" dirty="0"/>
              <a:t>• Point out that some penises are circumcised and some are uncircumcised. Circumcision is removal of the foreskin, and it is usually performed shortly after birth. Let the students know that people can be healthy and normal, whether or not they are circumcised.</a:t>
            </a:r>
          </a:p>
          <a:p>
            <a:r>
              <a:rPr lang="en-US" dirty="0"/>
              <a:t>• Mention also that most people with penises also have one testicle that hangs lower than the other. The size of testicles can also differ at times due to the temperature, your age, or surgery.</a:t>
            </a:r>
          </a:p>
        </p:txBody>
      </p:sp>
      <p:sp>
        <p:nvSpPr>
          <p:cNvPr id="4" name="Slide Number Placeholder 3"/>
          <p:cNvSpPr>
            <a:spLocks noGrp="1"/>
          </p:cNvSpPr>
          <p:nvPr>
            <p:ph type="sldNum" sz="quarter" idx="5"/>
          </p:nvPr>
        </p:nvSpPr>
        <p:spPr/>
        <p:txBody>
          <a:bodyPr/>
          <a:lstStyle/>
          <a:p>
            <a:fld id="{118C751E-2A01-4827-B678-1D8F4EB27588}" type="slidenum">
              <a:rPr lang="en-US" smtClean="0"/>
              <a:t>37</a:t>
            </a:fld>
            <a:endParaRPr lang="en-US" dirty="0"/>
          </a:p>
        </p:txBody>
      </p:sp>
    </p:spTree>
    <p:extLst>
      <p:ext uri="{BB962C8B-B14F-4D97-AF65-F5344CB8AC3E}">
        <p14:creationId xmlns:p14="http://schemas.microsoft.com/office/powerpoint/2010/main" val="4114607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these components:</a:t>
            </a:r>
          </a:p>
          <a:p>
            <a:r>
              <a:rPr lang="en-US" dirty="0"/>
              <a:t>• Bladder: holds urine</a:t>
            </a:r>
          </a:p>
          <a:p>
            <a:r>
              <a:rPr lang="en-US" dirty="0"/>
              <a:t>• Urethra: urine and semen leave body through this pathway</a:t>
            </a:r>
          </a:p>
          <a:p>
            <a:r>
              <a:rPr lang="en-US" dirty="0"/>
              <a:t>• Seminal Vesicles: makes fluid for semen</a:t>
            </a:r>
          </a:p>
          <a:p>
            <a:r>
              <a:rPr lang="en-US" dirty="0"/>
              <a:t>• Prostate Gland: makes fluid for semen</a:t>
            </a:r>
          </a:p>
          <a:p>
            <a:r>
              <a:rPr lang="en-US" dirty="0"/>
              <a:t>• Vas Deferens: pathway for sperm</a:t>
            </a:r>
          </a:p>
          <a:p>
            <a:r>
              <a:rPr lang="en-US" dirty="0"/>
              <a:t>• Epididymis: sperm mature and travel through this organ</a:t>
            </a:r>
          </a:p>
          <a:p>
            <a:r>
              <a:rPr lang="en-US" dirty="0"/>
              <a:t>• Testicles: produce sperm and hormones</a:t>
            </a:r>
          </a:p>
          <a:p>
            <a:r>
              <a:rPr lang="en-US" dirty="0"/>
              <a:t>• Project the diagram on the white board and use a dry erase marker to trace the path that sperm take from the testes, through the epididymis and vas deferens, over and behind the bladder, through the prostate gland, into the urethra, through the penis and out the tip of the penis with ejaculation.</a:t>
            </a:r>
          </a:p>
        </p:txBody>
      </p:sp>
      <p:sp>
        <p:nvSpPr>
          <p:cNvPr id="4" name="Slide Number Placeholder 3"/>
          <p:cNvSpPr>
            <a:spLocks noGrp="1"/>
          </p:cNvSpPr>
          <p:nvPr>
            <p:ph type="sldNum" sz="quarter" idx="5"/>
          </p:nvPr>
        </p:nvSpPr>
        <p:spPr/>
        <p:txBody>
          <a:bodyPr/>
          <a:lstStyle/>
          <a:p>
            <a:fld id="{118C751E-2A01-4827-B678-1D8F4EB27588}" type="slidenum">
              <a:rPr lang="en-US" smtClean="0"/>
              <a:t>38</a:t>
            </a:fld>
            <a:endParaRPr lang="en-US" dirty="0"/>
          </a:p>
        </p:txBody>
      </p:sp>
    </p:spTree>
    <p:extLst>
      <p:ext uri="{BB962C8B-B14F-4D97-AF65-F5344CB8AC3E}">
        <p14:creationId xmlns:p14="http://schemas.microsoft.com/office/powerpoint/2010/main" val="3287437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these components:</a:t>
            </a:r>
          </a:p>
          <a:p>
            <a:r>
              <a:rPr lang="en-US" dirty="0"/>
              <a:t>• Clitoris: sensitive bump that allows for sexual stimulation</a:t>
            </a:r>
          </a:p>
          <a:p>
            <a:r>
              <a:rPr lang="en-US" dirty="0"/>
              <a:t>• Labia Minora: small “lips,” protect vaginal area</a:t>
            </a:r>
          </a:p>
          <a:p>
            <a:r>
              <a:rPr lang="en-US" dirty="0"/>
              <a:t>• Labia Majora: large “lips,” protect vaginal area</a:t>
            </a:r>
          </a:p>
          <a:p>
            <a:r>
              <a:rPr lang="en-US" dirty="0"/>
              <a:t>• Opening of urethra: urine leaves body through this opening</a:t>
            </a:r>
          </a:p>
          <a:p>
            <a:r>
              <a:rPr lang="en-US" dirty="0"/>
              <a:t>• Opening of vagina: allows for birth, menstrual flow, and sex</a:t>
            </a:r>
          </a:p>
          <a:p>
            <a:r>
              <a:rPr lang="en-US" dirty="0"/>
              <a:t>• Anus: feces leaves body through this opening</a:t>
            </a:r>
          </a:p>
          <a:p>
            <a:r>
              <a:rPr lang="en-US" dirty="0"/>
              <a:t>• Point out the opening of the vagina, and let the class know that some people have a hymen, i.e., tissue around the opening (leftover from embryonic development).</a:t>
            </a:r>
          </a:p>
          <a:p>
            <a:r>
              <a:rPr lang="en-US" dirty="0"/>
              <a:t>• For many people with vaginas, this tissue is stretched, thinned over time, or broken when they first use tampons, or ride bikes or horses. When this tissue is first broken or stretched, they can have some bleeding or pain.</a:t>
            </a:r>
          </a:p>
          <a:p>
            <a:r>
              <a:rPr lang="en-US" dirty="0"/>
              <a:t>• Some people have very little to no hymen tissue and have no bleeding or pain when they first engage in penetrative sexual activity (i.e. fingering, penetration, etc.). Everyone’s bodies are unique.</a:t>
            </a:r>
          </a:p>
        </p:txBody>
      </p:sp>
      <p:sp>
        <p:nvSpPr>
          <p:cNvPr id="4" name="Slide Number Placeholder 3"/>
          <p:cNvSpPr>
            <a:spLocks noGrp="1"/>
          </p:cNvSpPr>
          <p:nvPr>
            <p:ph type="sldNum" sz="quarter" idx="5"/>
          </p:nvPr>
        </p:nvSpPr>
        <p:spPr/>
        <p:txBody>
          <a:bodyPr/>
          <a:lstStyle/>
          <a:p>
            <a:fld id="{118C751E-2A01-4827-B678-1D8F4EB27588}" type="slidenum">
              <a:rPr lang="en-US" smtClean="0"/>
              <a:t>39</a:t>
            </a:fld>
            <a:endParaRPr lang="en-US" dirty="0"/>
          </a:p>
        </p:txBody>
      </p:sp>
    </p:spTree>
    <p:extLst>
      <p:ext uri="{BB962C8B-B14F-4D97-AF65-F5344CB8AC3E}">
        <p14:creationId xmlns:p14="http://schemas.microsoft.com/office/powerpoint/2010/main" val="3833315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these components:</a:t>
            </a:r>
          </a:p>
          <a:p>
            <a:r>
              <a:rPr lang="en-US" dirty="0"/>
              <a:t>• Fallopian Tube: pathway for egg, where fertilization occurs</a:t>
            </a:r>
          </a:p>
          <a:p>
            <a:r>
              <a:rPr lang="en-US" dirty="0"/>
              <a:t>• Vagina: allows for birth, menstrual flow, sex</a:t>
            </a:r>
          </a:p>
          <a:p>
            <a:r>
              <a:rPr lang="en-US" dirty="0"/>
              <a:t>• Uterus: fetus grows inside</a:t>
            </a:r>
          </a:p>
          <a:p>
            <a:r>
              <a:rPr lang="en-US" dirty="0"/>
              <a:t>• Ovary: produce eggs and hormones</a:t>
            </a:r>
          </a:p>
          <a:p>
            <a:r>
              <a:rPr lang="en-US" dirty="0"/>
              <a:t>• Cervix: opening to uterus, dilates in labor, where a Pap Smear is done</a:t>
            </a:r>
          </a:p>
          <a:p>
            <a:r>
              <a:rPr lang="en-US" dirty="0"/>
              <a:t>• Trace the path that the egg takes from the ovary, through the Fallopian tube, into the uterus. Then, if it has not been fertilized (in the tube), the egg goes with the menstrual blood flow through the cervix, and through the vagina to the outside of the body.</a:t>
            </a:r>
          </a:p>
          <a:p>
            <a:r>
              <a:rPr lang="en-US" dirty="0"/>
              <a:t>• If the egg is fertilized, this happens shortly after ovulation (when the egg is released from the ovary). Fertilization of the egg by the sperm occurs in the Fallopian tube. The fertilized egg takes about a week to travel to the uterus, and then it implants in the uterine lining to begin a pregnancy. If fertilization and implantation are successful, the female will usually not have menstrual bleeding. A “missed” or “late” period is one of the symptoms of early pregnancy.</a:t>
            </a:r>
          </a:p>
          <a:p>
            <a:r>
              <a:rPr lang="en-US" dirty="0"/>
              <a:t>• Having some discharge from the vagina is totally normal! If things change – like the color, texture or smell – reach out to a care provider.</a:t>
            </a:r>
          </a:p>
        </p:txBody>
      </p:sp>
      <p:sp>
        <p:nvSpPr>
          <p:cNvPr id="4" name="Slide Number Placeholder 3"/>
          <p:cNvSpPr>
            <a:spLocks noGrp="1"/>
          </p:cNvSpPr>
          <p:nvPr>
            <p:ph type="sldNum" sz="quarter" idx="5"/>
          </p:nvPr>
        </p:nvSpPr>
        <p:spPr/>
        <p:txBody>
          <a:bodyPr/>
          <a:lstStyle/>
          <a:p>
            <a:fld id="{118C751E-2A01-4827-B678-1D8F4EB27588}" type="slidenum">
              <a:rPr lang="en-US" smtClean="0"/>
              <a:t>40</a:t>
            </a:fld>
            <a:endParaRPr lang="en-US" dirty="0"/>
          </a:p>
        </p:txBody>
      </p:sp>
    </p:spTree>
    <p:extLst>
      <p:ext uri="{BB962C8B-B14F-4D97-AF65-F5344CB8AC3E}">
        <p14:creationId xmlns:p14="http://schemas.microsoft.com/office/powerpoint/2010/main" val="263782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Journey of the Sperm &amp; Egg</a:t>
            </a:r>
          </a:p>
          <a:p>
            <a:r>
              <a:rPr lang="en-US" dirty="0"/>
              <a:t>1. Sperm (START HERE)</a:t>
            </a:r>
          </a:p>
          <a:p>
            <a:r>
              <a:rPr lang="en-US" dirty="0"/>
              <a:t>2. Testicle</a:t>
            </a:r>
          </a:p>
          <a:p>
            <a:r>
              <a:rPr lang="en-US" dirty="0"/>
              <a:t>3. Epididymis</a:t>
            </a:r>
          </a:p>
          <a:p>
            <a:r>
              <a:rPr lang="en-US" dirty="0"/>
              <a:t>4. Vas Deferens</a:t>
            </a:r>
          </a:p>
          <a:p>
            <a:r>
              <a:rPr lang="en-US" dirty="0"/>
              <a:t>5. Urethra</a:t>
            </a:r>
          </a:p>
          <a:p>
            <a:r>
              <a:rPr lang="en-US" dirty="0"/>
              <a:t>6. Vagina</a:t>
            </a:r>
          </a:p>
          <a:p>
            <a:r>
              <a:rPr lang="en-US" dirty="0"/>
              <a:t>7. Cervix</a:t>
            </a:r>
          </a:p>
          <a:p>
            <a:r>
              <a:rPr lang="en-US" dirty="0"/>
              <a:t>8. Uterus</a:t>
            </a:r>
          </a:p>
          <a:p>
            <a:r>
              <a:rPr lang="en-US" dirty="0"/>
              <a:t>9. Fallopian tubes</a:t>
            </a:r>
          </a:p>
          <a:p>
            <a:r>
              <a:rPr lang="en-US" dirty="0"/>
              <a:t>10. Ovary</a:t>
            </a:r>
          </a:p>
          <a:p>
            <a:r>
              <a:rPr lang="en-US" dirty="0"/>
              <a:t>11. Egg (end here)</a:t>
            </a:r>
          </a:p>
        </p:txBody>
      </p:sp>
      <p:sp>
        <p:nvSpPr>
          <p:cNvPr id="4" name="Slide Number Placeholder 3"/>
          <p:cNvSpPr>
            <a:spLocks noGrp="1"/>
          </p:cNvSpPr>
          <p:nvPr>
            <p:ph type="sldNum" sz="quarter" idx="5"/>
          </p:nvPr>
        </p:nvSpPr>
        <p:spPr/>
        <p:txBody>
          <a:bodyPr/>
          <a:lstStyle/>
          <a:p>
            <a:fld id="{118C751E-2A01-4827-B678-1D8F4EB27588}" type="slidenum">
              <a:rPr lang="en-US" smtClean="0"/>
              <a:t>46</a:t>
            </a:fld>
            <a:endParaRPr lang="en-US" dirty="0"/>
          </a:p>
        </p:txBody>
      </p:sp>
    </p:spTree>
    <p:extLst>
      <p:ext uri="{BB962C8B-B14F-4D97-AF65-F5344CB8AC3E}">
        <p14:creationId xmlns:p14="http://schemas.microsoft.com/office/powerpoint/2010/main" val="2776399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Journey of the Sperm &amp; Egg</a:t>
            </a:r>
          </a:p>
          <a:p>
            <a:r>
              <a:rPr lang="en-US" dirty="0"/>
              <a:t>1. Sperm (START HERE)</a:t>
            </a:r>
          </a:p>
          <a:p>
            <a:r>
              <a:rPr lang="en-US" dirty="0"/>
              <a:t>2. Testicle</a:t>
            </a:r>
          </a:p>
          <a:p>
            <a:r>
              <a:rPr lang="en-US" dirty="0"/>
              <a:t>3. Epididymis</a:t>
            </a:r>
          </a:p>
          <a:p>
            <a:r>
              <a:rPr lang="en-US" dirty="0"/>
              <a:t>4. Vas Deferens</a:t>
            </a:r>
          </a:p>
          <a:p>
            <a:r>
              <a:rPr lang="en-US" dirty="0"/>
              <a:t>5. Urethra</a:t>
            </a:r>
          </a:p>
          <a:p>
            <a:r>
              <a:rPr lang="en-US" dirty="0"/>
              <a:t>6. Vagina</a:t>
            </a:r>
          </a:p>
          <a:p>
            <a:r>
              <a:rPr lang="en-US" dirty="0"/>
              <a:t>7. Cervix</a:t>
            </a:r>
          </a:p>
          <a:p>
            <a:r>
              <a:rPr lang="en-US" dirty="0"/>
              <a:t>8. Uterus</a:t>
            </a:r>
          </a:p>
          <a:p>
            <a:r>
              <a:rPr lang="en-US" dirty="0"/>
              <a:t>9. Fallopian tubes</a:t>
            </a:r>
          </a:p>
          <a:p>
            <a:r>
              <a:rPr lang="en-US" dirty="0"/>
              <a:t>10. Ovary</a:t>
            </a:r>
          </a:p>
          <a:p>
            <a:r>
              <a:rPr lang="en-US" dirty="0"/>
              <a:t>11. Egg (end here)</a:t>
            </a:r>
          </a:p>
          <a:p>
            <a:endParaRPr lang="en-US" dirty="0"/>
          </a:p>
        </p:txBody>
      </p:sp>
      <p:sp>
        <p:nvSpPr>
          <p:cNvPr id="4" name="Slide Number Placeholder 3"/>
          <p:cNvSpPr>
            <a:spLocks noGrp="1"/>
          </p:cNvSpPr>
          <p:nvPr>
            <p:ph type="sldNum" sz="quarter" idx="5"/>
          </p:nvPr>
        </p:nvSpPr>
        <p:spPr/>
        <p:txBody>
          <a:bodyPr/>
          <a:lstStyle/>
          <a:p>
            <a:fld id="{118C751E-2A01-4827-B678-1D8F4EB27588}" type="slidenum">
              <a:rPr lang="en-US" smtClean="0"/>
              <a:t>47</a:t>
            </a:fld>
            <a:endParaRPr lang="en-US" dirty="0"/>
          </a:p>
        </p:txBody>
      </p:sp>
    </p:spTree>
    <p:extLst>
      <p:ext uri="{BB962C8B-B14F-4D97-AF65-F5344CB8AC3E}">
        <p14:creationId xmlns:p14="http://schemas.microsoft.com/office/powerpoint/2010/main" val="649671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Sort the activities into the correct risk group.</a:t>
            </a:r>
          </a:p>
        </p:txBody>
      </p:sp>
      <p:sp>
        <p:nvSpPr>
          <p:cNvPr id="4" name="Slide Number Placeholder 3"/>
          <p:cNvSpPr>
            <a:spLocks noGrp="1"/>
          </p:cNvSpPr>
          <p:nvPr>
            <p:ph type="sldNum" sz="quarter" idx="5"/>
          </p:nvPr>
        </p:nvSpPr>
        <p:spPr/>
        <p:txBody>
          <a:bodyPr/>
          <a:lstStyle/>
          <a:p>
            <a:fld id="{118C751E-2A01-4827-B678-1D8F4EB27588}" type="slidenum">
              <a:rPr lang="en-US" smtClean="0"/>
              <a:t>50</a:t>
            </a:fld>
            <a:endParaRPr lang="en-US" dirty="0"/>
          </a:p>
        </p:txBody>
      </p:sp>
    </p:spTree>
    <p:extLst>
      <p:ext uri="{BB962C8B-B14F-4D97-AF65-F5344CB8AC3E}">
        <p14:creationId xmlns:p14="http://schemas.microsoft.com/office/powerpoint/2010/main" val="3923206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Practice: How to Use a Dental Dam and External Condom </a:t>
            </a:r>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10 minutes, Individual Activity</a:t>
            </a:r>
            <a:endParaRPr lang="en-US" sz="1200" b="0" i="0" u="none" strike="noStrike" kern="1200" baseline="0" dirty="0">
              <a:solidFill>
                <a:schemeClr val="tx1"/>
              </a:solidFill>
              <a:latin typeface="+mn-lt"/>
              <a:ea typeface="+mn-ea"/>
              <a:cs typeface="+mn-cs"/>
            </a:endParaRPr>
          </a:p>
          <a:p>
            <a:endParaRPr lang="en-US" sz="1200" b="1"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How to Use a Condom: </a:t>
            </a:r>
            <a:r>
              <a:rPr lang="en-US" sz="1200" b="0" i="0" u="sng" strike="noStrike" kern="1200" baseline="0" dirty="0">
                <a:solidFill>
                  <a:schemeClr val="tx1"/>
                </a:solidFill>
                <a:latin typeface="+mn-lt"/>
                <a:ea typeface="+mn-ea"/>
                <a:cs typeface="+mn-cs"/>
              </a:rPr>
              <a:t>https://youtu.be/gwr4inj5jb4 </a:t>
            </a: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How to Make a Dental Dam: </a:t>
            </a:r>
            <a:r>
              <a:rPr lang="en-US" sz="1200" b="0" i="0" u="sng" strike="noStrike" kern="1200" baseline="0" dirty="0">
                <a:solidFill>
                  <a:schemeClr val="tx1"/>
                </a:solidFill>
                <a:latin typeface="+mn-lt"/>
                <a:ea typeface="+mn-ea"/>
                <a:cs typeface="+mn-cs"/>
              </a:rPr>
              <a:t>https://youtu.be/V6WBsXiul0Q </a:t>
            </a: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18C751E-2A01-4827-B678-1D8F4EB27588}" type="slidenum">
              <a:rPr lang="en-US" smtClean="0"/>
              <a:t>57</a:t>
            </a:fld>
            <a:endParaRPr lang="en-US" dirty="0"/>
          </a:p>
        </p:txBody>
      </p:sp>
    </p:spTree>
    <p:extLst>
      <p:ext uri="{BB962C8B-B14F-4D97-AF65-F5344CB8AC3E}">
        <p14:creationId xmlns:p14="http://schemas.microsoft.com/office/powerpoint/2010/main" val="75703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2</a:t>
            </a:r>
          </a:p>
        </p:txBody>
      </p:sp>
      <p:sp>
        <p:nvSpPr>
          <p:cNvPr id="4" name="Slide Number Placeholder 3"/>
          <p:cNvSpPr>
            <a:spLocks noGrp="1"/>
          </p:cNvSpPr>
          <p:nvPr>
            <p:ph type="sldNum" sz="quarter" idx="5"/>
          </p:nvPr>
        </p:nvSpPr>
        <p:spPr/>
        <p:txBody>
          <a:bodyPr/>
          <a:lstStyle/>
          <a:p>
            <a:fld id="{118C751E-2A01-4827-B678-1D8F4EB27588}" type="slidenum">
              <a:rPr lang="en-US" smtClean="0"/>
              <a:t>6</a:t>
            </a:fld>
            <a:endParaRPr lang="en-US" dirty="0"/>
          </a:p>
        </p:txBody>
      </p:sp>
    </p:spTree>
    <p:extLst>
      <p:ext uri="{BB962C8B-B14F-4D97-AF65-F5344CB8AC3E}">
        <p14:creationId xmlns:p14="http://schemas.microsoft.com/office/powerpoint/2010/main" val="2019347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Practice: How to Use a Dental Dam and External Condom </a:t>
            </a:r>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10 minutes, Individual Activity</a:t>
            </a:r>
            <a:endParaRPr lang="en-US" sz="1200" b="0" i="0" u="none" strike="noStrike" kern="1200" baseline="0" dirty="0">
              <a:solidFill>
                <a:schemeClr val="tx1"/>
              </a:solidFill>
              <a:latin typeface="+mn-lt"/>
              <a:ea typeface="+mn-ea"/>
              <a:cs typeface="+mn-cs"/>
            </a:endParaRPr>
          </a:p>
          <a:p>
            <a:endParaRPr lang="en-US" sz="1200" b="1"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How to Use a Condom: </a:t>
            </a:r>
            <a:r>
              <a:rPr lang="en-US" sz="1200" b="0" i="0" u="sng" strike="noStrike" kern="1200" baseline="0" dirty="0">
                <a:solidFill>
                  <a:schemeClr val="tx1"/>
                </a:solidFill>
                <a:latin typeface="+mn-lt"/>
                <a:ea typeface="+mn-ea"/>
                <a:cs typeface="+mn-cs"/>
              </a:rPr>
              <a:t>https://youtu.be/gwr4inj5jb4 </a:t>
            </a: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How to Make a Dental Dam: </a:t>
            </a:r>
            <a:r>
              <a:rPr lang="en-US" sz="1200" b="0" i="0" u="sng" strike="noStrike" kern="1200" baseline="0" dirty="0">
                <a:solidFill>
                  <a:schemeClr val="tx1"/>
                </a:solidFill>
                <a:latin typeface="+mn-lt"/>
                <a:ea typeface="+mn-ea"/>
                <a:cs typeface="+mn-cs"/>
              </a:rPr>
              <a:t>https://youtu.be/V6WBsXiul0Q </a:t>
            </a: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18C751E-2A01-4827-B678-1D8F4EB27588}" type="slidenum">
              <a:rPr lang="en-US" smtClean="0"/>
              <a:t>58</a:t>
            </a:fld>
            <a:endParaRPr lang="en-US" dirty="0"/>
          </a:p>
        </p:txBody>
      </p:sp>
    </p:spTree>
    <p:extLst>
      <p:ext uri="{BB962C8B-B14F-4D97-AF65-F5344CB8AC3E}">
        <p14:creationId xmlns:p14="http://schemas.microsoft.com/office/powerpoint/2010/main" val="1437233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Play Episode 2: </a:t>
            </a:r>
            <a:r>
              <a:rPr lang="en-US" sz="1200" b="0" i="0" u="sng" strike="noStrike" kern="1200" baseline="0" dirty="0">
                <a:solidFill>
                  <a:schemeClr val="tx1"/>
                </a:solidFill>
                <a:latin typeface="+mn-lt"/>
                <a:ea typeface="+mn-ea"/>
                <a:cs typeface="+mn-cs"/>
              </a:rPr>
              <a:t>https://youtu.be/_459D9D55Zk</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Play Episode 3: </a:t>
            </a:r>
            <a:r>
              <a:rPr lang="en-US" sz="1200" b="0" i="0" u="sng" strike="noStrike" kern="1200" baseline="0" dirty="0">
                <a:solidFill>
                  <a:schemeClr val="tx1"/>
                </a:solidFill>
                <a:latin typeface="+mn-lt"/>
                <a:ea typeface="+mn-ea"/>
                <a:cs typeface="+mn-cs"/>
              </a:rPr>
              <a:t>https://youtu.be/b4VaiqUEUfg</a:t>
            </a: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18C751E-2A01-4827-B678-1D8F4EB27588}" type="slidenum">
              <a:rPr lang="en-US" smtClean="0"/>
              <a:t>61</a:t>
            </a:fld>
            <a:endParaRPr lang="en-US" dirty="0"/>
          </a:p>
        </p:txBody>
      </p:sp>
    </p:spTree>
    <p:extLst>
      <p:ext uri="{BB962C8B-B14F-4D97-AF65-F5344CB8AC3E}">
        <p14:creationId xmlns:p14="http://schemas.microsoft.com/office/powerpoint/2010/main" val="2947440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Play Episode 2: </a:t>
            </a:r>
            <a:r>
              <a:rPr lang="en-US" sz="1200" b="0" i="0" u="sng" strike="noStrike" kern="1200" baseline="0" dirty="0">
                <a:solidFill>
                  <a:schemeClr val="tx1"/>
                </a:solidFill>
                <a:latin typeface="+mn-lt"/>
                <a:ea typeface="+mn-ea"/>
                <a:cs typeface="+mn-cs"/>
              </a:rPr>
              <a:t>https://youtu.be/_459D9D55Zk</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Play Episode 3: </a:t>
            </a:r>
            <a:r>
              <a:rPr lang="en-US" sz="1200" b="0" i="0" u="sng" strike="noStrike" kern="1200" baseline="0" dirty="0">
                <a:solidFill>
                  <a:schemeClr val="tx1"/>
                </a:solidFill>
                <a:latin typeface="+mn-lt"/>
                <a:ea typeface="+mn-ea"/>
                <a:cs typeface="+mn-cs"/>
              </a:rPr>
              <a:t>https://youtu.be/b4VaiqUEUfg</a:t>
            </a: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18C751E-2A01-4827-B678-1D8F4EB27588}" type="slidenum">
              <a:rPr lang="en-US" smtClean="0"/>
              <a:t>62</a:t>
            </a:fld>
            <a:endParaRPr lang="en-US" dirty="0"/>
          </a:p>
        </p:txBody>
      </p:sp>
    </p:spTree>
    <p:extLst>
      <p:ext uri="{BB962C8B-B14F-4D97-AF65-F5344CB8AC3E}">
        <p14:creationId xmlns:p14="http://schemas.microsoft.com/office/powerpoint/2010/main" val="2563596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all it takes is a thoughtful text to brighten your day and shift your perspective. We all need a little more joy in our lives, and We R Native wants to help spread the love.</a:t>
            </a:r>
          </a:p>
          <a:p>
            <a:endParaRPr lang="en-US" dirty="0"/>
          </a:p>
          <a:p>
            <a:r>
              <a:rPr lang="en-US" dirty="0"/>
              <a:t>Simply text “CARING’’ to 65664 to receive two texts per week with funny videos, songs, and messages designed to improve your mood and remind you of just how awesome you are!</a:t>
            </a:r>
          </a:p>
          <a:p>
            <a:endParaRPr lang="en-US" dirty="0"/>
          </a:p>
          <a:p>
            <a:r>
              <a:rPr lang="en-US" dirty="0"/>
              <a:t>The best part about being Native, is that we have each other’s backs. Consider signing up to get an extra boost from relatives and relations who care.</a:t>
            </a:r>
          </a:p>
        </p:txBody>
      </p:sp>
      <p:sp>
        <p:nvSpPr>
          <p:cNvPr id="4" name="Slide Number Placeholder 3"/>
          <p:cNvSpPr>
            <a:spLocks noGrp="1"/>
          </p:cNvSpPr>
          <p:nvPr>
            <p:ph type="sldNum" sz="quarter" idx="5"/>
          </p:nvPr>
        </p:nvSpPr>
        <p:spPr/>
        <p:txBody>
          <a:bodyPr/>
          <a:lstStyle/>
          <a:p>
            <a:fld id="{118C751E-2A01-4827-B678-1D8F4EB27588}" type="slidenum">
              <a:rPr lang="en-US" smtClean="0"/>
              <a:t>74</a:t>
            </a:fld>
            <a:endParaRPr lang="en-US" dirty="0"/>
          </a:p>
        </p:txBody>
      </p:sp>
    </p:spTree>
    <p:extLst>
      <p:ext uri="{BB962C8B-B14F-4D97-AF65-F5344CB8AC3E}">
        <p14:creationId xmlns:p14="http://schemas.microsoft.com/office/powerpoint/2010/main" val="2056502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Briefly discuss their reactions to the video clip.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Ask: </a:t>
            </a:r>
            <a:r>
              <a:rPr lang="en-US" sz="1200" b="0" i="0" u="none" strike="noStrike" kern="1200" baseline="0" dirty="0">
                <a:solidFill>
                  <a:schemeClr val="tx1"/>
                </a:solidFill>
                <a:latin typeface="+mn-lt"/>
                <a:ea typeface="+mn-ea"/>
                <a:cs typeface="+mn-cs"/>
              </a:rPr>
              <a:t>What events in Alex’s life affected his decision to drink? </a:t>
            </a:r>
          </a:p>
          <a:p>
            <a:r>
              <a:rPr lang="en-US" sz="1200" b="0" i="0" u="none" strike="noStrike" kern="1200" baseline="0" dirty="0">
                <a:solidFill>
                  <a:schemeClr val="tx1"/>
                </a:solidFill>
                <a:latin typeface="+mn-lt"/>
                <a:ea typeface="+mn-ea"/>
                <a:cs typeface="+mn-cs"/>
              </a:rPr>
              <a:t>How did Alex’s alcohol use affect his behavior toward Chris?</a:t>
            </a:r>
          </a:p>
          <a:p>
            <a:r>
              <a:rPr lang="en-US" sz="1200" b="0" i="0" u="none" strike="noStrike" kern="1200" baseline="0" dirty="0">
                <a:solidFill>
                  <a:schemeClr val="tx1"/>
                </a:solidFill>
                <a:latin typeface="+mn-lt"/>
                <a:ea typeface="+mn-ea"/>
                <a:cs typeface="+mn-cs"/>
              </a:rPr>
              <a:t>Were any other character’s actions affected by alcohol use? </a:t>
            </a:r>
          </a:p>
          <a:p>
            <a:r>
              <a:rPr lang="en-US" sz="1200" b="0" i="0" u="none" strike="noStrike" kern="1200" baseline="0" dirty="0">
                <a:solidFill>
                  <a:schemeClr val="tx1"/>
                </a:solidFill>
                <a:latin typeface="+mn-lt"/>
                <a:ea typeface="+mn-ea"/>
                <a:cs typeface="+mn-cs"/>
              </a:rPr>
              <a:t>What actions did Benny take, that helped Alex get the help he needed?</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18C751E-2A01-4827-B678-1D8F4EB27588}" type="slidenum">
              <a:rPr lang="en-US" smtClean="0"/>
              <a:t>76</a:t>
            </a:fld>
            <a:endParaRPr lang="en-US" dirty="0"/>
          </a:p>
        </p:txBody>
      </p:sp>
    </p:spTree>
    <p:extLst>
      <p:ext uri="{BB962C8B-B14F-4D97-AF65-F5344CB8AC3E}">
        <p14:creationId xmlns:p14="http://schemas.microsoft.com/office/powerpoint/2010/main" val="37043755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2753" name="Google Shape;337;gb26674a8cf_0_895:notes">
            <a:extLst>
              <a:ext uri="{FF2B5EF4-FFF2-40B4-BE49-F238E27FC236}">
                <a16:creationId xmlns:a16="http://schemas.microsoft.com/office/drawing/2014/main" id="{AE928359-FD9C-49DF-B3AF-C284E74C7D52}"/>
              </a:ext>
            </a:extLst>
          </p:cNvPr>
          <p:cNvSpPr>
            <a:spLocks noGrp="1" noRot="1" noChangeAspect="1" noTextEdit="1"/>
          </p:cNvSpPr>
          <p:nvPr>
            <p:ph type="sldImg" idx="2"/>
          </p:nvPr>
        </p:nvSpPr>
        <p:spPr>
          <a:noFill/>
          <a:ln>
            <a:headEnd/>
            <a:tailEnd/>
          </a:ln>
        </p:spPr>
      </p:sp>
      <p:sp>
        <p:nvSpPr>
          <p:cNvPr id="202754" name="Google Shape;338;gb26674a8cf_0_895:notes">
            <a:extLst>
              <a:ext uri="{FF2B5EF4-FFF2-40B4-BE49-F238E27FC236}">
                <a16:creationId xmlns:a16="http://schemas.microsoft.com/office/drawing/2014/main" id="{4EC46AC8-B368-4DC0-9CEA-3550376068D0}"/>
              </a:ext>
            </a:extLst>
          </p:cNvPr>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97619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81" name="Google Shape;102;gd0b4094bc2_0_64:notes">
            <a:extLst>
              <a:ext uri="{FF2B5EF4-FFF2-40B4-BE49-F238E27FC236}">
                <a16:creationId xmlns:a16="http://schemas.microsoft.com/office/drawing/2014/main" id="{727C790A-E525-45BD-9578-5192CE89FF57}"/>
              </a:ext>
            </a:extLst>
          </p:cNvPr>
          <p:cNvSpPr>
            <a:spLocks noGrp="1" noRot="1" noChangeAspect="1" noTextEdit="1"/>
          </p:cNvSpPr>
          <p:nvPr>
            <p:ph type="sldImg" idx="2"/>
          </p:nvPr>
        </p:nvSpPr>
        <p:spPr>
          <a:noFill/>
          <a:ln>
            <a:headEnd/>
            <a:tailEnd/>
          </a:ln>
        </p:spPr>
      </p:sp>
      <p:sp>
        <p:nvSpPr>
          <p:cNvPr id="225282" name="Google Shape;103;gd0b4094bc2_0_64:notes">
            <a:extLst>
              <a:ext uri="{FF2B5EF4-FFF2-40B4-BE49-F238E27FC236}">
                <a16:creationId xmlns:a16="http://schemas.microsoft.com/office/drawing/2014/main" id="{B87AF6A6-7F61-4D41-BBAB-86968A8A02D6}"/>
              </a:ext>
            </a:extLst>
          </p:cNvPr>
          <p:cNvSpPr txBox="1">
            <a:spLocks noGrp="1"/>
          </p:cNvSpPr>
          <p:nvPr>
            <p:ph type="body" idx="1"/>
          </p:nvPr>
        </p:nvSpPr>
        <p:spPr/>
        <p:txBody>
          <a:bodyPr/>
          <a:lstStyle/>
          <a:p>
            <a:pPr marL="0" indent="0" eaLnBrk="1" hangingPunct="1">
              <a:buSzPts val="1100"/>
            </a:pPr>
            <a:r>
              <a:rPr lang="en-US" altLang="en-US" sz="1100">
                <a:latin typeface="Arial" panose="020B0604020202020204" pitchFamily="34" charset="0"/>
                <a:cs typeface="Arial" panose="020B0604020202020204" pitchFamily="34" charset="0"/>
              </a:rPr>
              <a:t>Include animatics link</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3233" name="Google Shape;319;gb26674a8cf_0_851:notes">
            <a:extLst>
              <a:ext uri="{FF2B5EF4-FFF2-40B4-BE49-F238E27FC236}">
                <a16:creationId xmlns:a16="http://schemas.microsoft.com/office/drawing/2014/main" id="{AAAF83C8-89C5-406A-BDDB-E73B6935F8E7}"/>
              </a:ext>
            </a:extLst>
          </p:cNvPr>
          <p:cNvSpPr>
            <a:spLocks noGrp="1" noRot="1" noChangeAspect="1" noTextEdit="1"/>
          </p:cNvSpPr>
          <p:nvPr>
            <p:ph type="sldImg" idx="2"/>
          </p:nvPr>
        </p:nvSpPr>
        <p:spPr>
          <a:noFill/>
          <a:ln>
            <a:headEnd/>
            <a:tailEnd/>
          </a:ln>
        </p:spPr>
      </p:sp>
      <p:sp>
        <p:nvSpPr>
          <p:cNvPr id="223234" name="Google Shape;320;gb26674a8cf_0_851:notes">
            <a:extLst>
              <a:ext uri="{FF2B5EF4-FFF2-40B4-BE49-F238E27FC236}">
                <a16:creationId xmlns:a16="http://schemas.microsoft.com/office/drawing/2014/main" id="{FD34CEBE-CEB9-4EA8-90CC-1B5F4202FFA2}"/>
              </a:ext>
            </a:extLst>
          </p:cNvPr>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Slide Image Placeholder 1">
            <a:extLst>
              <a:ext uri="{FF2B5EF4-FFF2-40B4-BE49-F238E27FC236}">
                <a16:creationId xmlns:a16="http://schemas.microsoft.com/office/drawing/2014/main" id="{2CA88210-BF36-4373-A30E-3C5D4D607970}"/>
              </a:ext>
            </a:extLst>
          </p:cNvPr>
          <p:cNvSpPr>
            <a:spLocks noGrp="1" noRot="1" noChangeAspect="1" noTextEdit="1"/>
          </p:cNvSpPr>
          <p:nvPr>
            <p:ph type="sldImg"/>
          </p:nvPr>
        </p:nvSpPr>
        <p:spPr>
          <a:xfrm>
            <a:off x="1184275" y="696913"/>
            <a:ext cx="4654550" cy="3490912"/>
          </a:xfrm>
          <a:custGeom>
            <a:avLst/>
            <a:gdLst>
              <a:gd name="T0" fmla="*/ 0 w 120000"/>
              <a:gd name="T1" fmla="*/ 0 h 120000"/>
              <a:gd name="T2" fmla="*/ 6203950 w 120000"/>
              <a:gd name="T3" fmla="*/ 0 h 120000"/>
              <a:gd name="T4" fmla="*/ 6203950 w 120000"/>
              <a:gd name="T5" fmla="*/ 3490912 h 120000"/>
              <a:gd name="T6" fmla="*/ 0 w 120000"/>
              <a:gd name="T7" fmla="*/ 3490912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ln>
            <a:miter lim="800000"/>
            <a:headEnd/>
            <a:tailEnd/>
          </a:ln>
        </p:spPr>
      </p:sp>
      <p:sp>
        <p:nvSpPr>
          <p:cNvPr id="276482" name="Notes Placeholder 2">
            <a:extLst>
              <a:ext uri="{FF2B5EF4-FFF2-40B4-BE49-F238E27FC236}">
                <a16:creationId xmlns:a16="http://schemas.microsoft.com/office/drawing/2014/main" id="{E404B2B6-C048-4629-AFBE-7B0E3FCE4AB8}"/>
              </a:ext>
            </a:extLst>
          </p:cNvPr>
          <p:cNvSpPr txBox="1">
            <a:spLocks noGrp="1"/>
          </p:cNvSpPr>
          <p:nvPr>
            <p:ph type="body" idx="1"/>
          </p:nvPr>
        </p:nvSpPr>
        <p:spPr/>
        <p:txBody>
          <a:bodyPr/>
          <a:lstStyle/>
          <a:p>
            <a:pPr eaLnBrk="1" hangingPunct="1">
              <a:buSzPts val="1100"/>
              <a:buFont typeface="Arial" panose="020B0604020202020204" pitchFamily="34" charset="0"/>
              <a:buChar char="●"/>
            </a:pPr>
            <a:endParaRPr lang="en-US" altLang="en-US" sz="1100">
              <a:latin typeface="Arial" panose="020B0604020202020204" pitchFamily="34" charset="0"/>
              <a:cs typeface="Arial" panose="020B0604020202020204" pitchFamily="34" charset="0"/>
            </a:endParaRPr>
          </a:p>
        </p:txBody>
      </p:sp>
      <p:sp>
        <p:nvSpPr>
          <p:cNvPr id="276483" name="Slide Number Placeholder 3">
            <a:extLst>
              <a:ext uri="{FF2B5EF4-FFF2-40B4-BE49-F238E27FC236}">
                <a16:creationId xmlns:a16="http://schemas.microsoft.com/office/drawing/2014/main" id="{D4263AD7-542D-41DC-8E37-A14A3A834314}"/>
              </a:ext>
            </a:extLst>
          </p:cNvPr>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57238" indent="-290513">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65225" indent="-231775">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31950" indent="-231775">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98675" indent="-231775">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55875" indent="-231775"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013075" indent="-231775"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70275" indent="-231775"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927475" indent="-231775"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buClrTx/>
              <a:buFontTx/>
              <a:buNone/>
            </a:pPr>
            <a:fld id="{311670DD-C80A-456B-9C5A-6B171A113C1F}" type="slidenum">
              <a:rPr lang="en-US" altLang="en-US" sz="1100">
                <a:latin typeface="Gill Sans"/>
                <a:ea typeface="ヒラギノ角ゴ ProN W3"/>
                <a:cs typeface="ヒラギノ角ゴ ProN W3"/>
                <a:sym typeface="Gill Sans"/>
              </a:rPr>
              <a:pPr algn="r" eaLnBrk="1" hangingPunct="1">
                <a:buClrTx/>
                <a:buFontTx/>
                <a:buNone/>
              </a:pPr>
              <a:t>85</a:t>
            </a:fld>
            <a:endParaRPr lang="en-US" altLang="en-US" sz="1100">
              <a:latin typeface="Gill Sans"/>
              <a:ea typeface="ヒラギノ角ゴ ProN W3"/>
              <a:cs typeface="ヒラギノ角ゴ ProN W3"/>
              <a:sym typeface="Gill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2</a:t>
            </a:r>
          </a:p>
        </p:txBody>
      </p:sp>
      <p:sp>
        <p:nvSpPr>
          <p:cNvPr id="4" name="Slide Number Placeholder 3"/>
          <p:cNvSpPr>
            <a:spLocks noGrp="1"/>
          </p:cNvSpPr>
          <p:nvPr>
            <p:ph type="sldNum" sz="quarter" idx="5"/>
          </p:nvPr>
        </p:nvSpPr>
        <p:spPr/>
        <p:txBody>
          <a:bodyPr/>
          <a:lstStyle/>
          <a:p>
            <a:fld id="{118C751E-2A01-4827-B678-1D8F4EB27588}" type="slidenum">
              <a:rPr lang="en-US" smtClean="0"/>
              <a:t>7</a:t>
            </a:fld>
            <a:endParaRPr lang="en-US" dirty="0"/>
          </a:p>
        </p:txBody>
      </p:sp>
    </p:spTree>
    <p:extLst>
      <p:ext uri="{BB962C8B-B14F-4D97-AF65-F5344CB8AC3E}">
        <p14:creationId xmlns:p14="http://schemas.microsoft.com/office/powerpoint/2010/main" val="50226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3</a:t>
            </a:r>
          </a:p>
        </p:txBody>
      </p:sp>
      <p:sp>
        <p:nvSpPr>
          <p:cNvPr id="4" name="Slide Number Placeholder 3"/>
          <p:cNvSpPr>
            <a:spLocks noGrp="1"/>
          </p:cNvSpPr>
          <p:nvPr>
            <p:ph type="sldNum" sz="quarter" idx="5"/>
          </p:nvPr>
        </p:nvSpPr>
        <p:spPr/>
        <p:txBody>
          <a:bodyPr/>
          <a:lstStyle/>
          <a:p>
            <a:fld id="{118C751E-2A01-4827-B678-1D8F4EB27588}" type="slidenum">
              <a:rPr lang="en-US" smtClean="0"/>
              <a:t>8</a:t>
            </a:fld>
            <a:endParaRPr lang="en-US" dirty="0"/>
          </a:p>
        </p:txBody>
      </p:sp>
    </p:spTree>
    <p:extLst>
      <p:ext uri="{BB962C8B-B14F-4D97-AF65-F5344CB8AC3E}">
        <p14:creationId xmlns:p14="http://schemas.microsoft.com/office/powerpoint/2010/main" val="2794138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4</a:t>
            </a:r>
          </a:p>
        </p:txBody>
      </p:sp>
      <p:sp>
        <p:nvSpPr>
          <p:cNvPr id="4" name="Slide Number Placeholder 3"/>
          <p:cNvSpPr>
            <a:spLocks noGrp="1"/>
          </p:cNvSpPr>
          <p:nvPr>
            <p:ph type="sldNum" sz="quarter" idx="5"/>
          </p:nvPr>
        </p:nvSpPr>
        <p:spPr/>
        <p:txBody>
          <a:bodyPr/>
          <a:lstStyle/>
          <a:p>
            <a:fld id="{118C751E-2A01-4827-B678-1D8F4EB27588}" type="slidenum">
              <a:rPr lang="en-US" smtClean="0"/>
              <a:t>9</a:t>
            </a:fld>
            <a:endParaRPr lang="en-US" dirty="0"/>
          </a:p>
        </p:txBody>
      </p:sp>
    </p:spTree>
    <p:extLst>
      <p:ext uri="{BB962C8B-B14F-4D97-AF65-F5344CB8AC3E}">
        <p14:creationId xmlns:p14="http://schemas.microsoft.com/office/powerpoint/2010/main" val="1089491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a:t>
            </a:r>
          </a:p>
        </p:txBody>
      </p:sp>
      <p:sp>
        <p:nvSpPr>
          <p:cNvPr id="4" name="Slide Number Placeholder 3"/>
          <p:cNvSpPr>
            <a:spLocks noGrp="1"/>
          </p:cNvSpPr>
          <p:nvPr>
            <p:ph type="sldNum" sz="quarter" idx="5"/>
          </p:nvPr>
        </p:nvSpPr>
        <p:spPr/>
        <p:txBody>
          <a:bodyPr/>
          <a:lstStyle/>
          <a:p>
            <a:fld id="{118C751E-2A01-4827-B678-1D8F4EB27588}" type="slidenum">
              <a:rPr lang="en-US" smtClean="0"/>
              <a:t>11</a:t>
            </a:fld>
            <a:endParaRPr lang="en-US" dirty="0"/>
          </a:p>
        </p:txBody>
      </p:sp>
    </p:spTree>
    <p:extLst>
      <p:ext uri="{BB962C8B-B14F-4D97-AF65-F5344CB8AC3E}">
        <p14:creationId xmlns:p14="http://schemas.microsoft.com/office/powerpoint/2010/main" val="1218291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people deserve our respect – we can show respect by using the pronouns and identities people request and adjusting them if they change over time.</a:t>
            </a:r>
          </a:p>
        </p:txBody>
      </p:sp>
      <p:sp>
        <p:nvSpPr>
          <p:cNvPr id="4" name="Slide Number Placeholder 3"/>
          <p:cNvSpPr>
            <a:spLocks noGrp="1"/>
          </p:cNvSpPr>
          <p:nvPr>
            <p:ph type="sldNum" sz="quarter" idx="5"/>
          </p:nvPr>
        </p:nvSpPr>
        <p:spPr/>
        <p:txBody>
          <a:bodyPr/>
          <a:lstStyle/>
          <a:p>
            <a:fld id="{118C751E-2A01-4827-B678-1D8F4EB27588}" type="slidenum">
              <a:rPr lang="en-US" smtClean="0"/>
              <a:t>15</a:t>
            </a:fld>
            <a:endParaRPr lang="en-US" dirty="0"/>
          </a:p>
        </p:txBody>
      </p:sp>
    </p:spTree>
    <p:extLst>
      <p:ext uri="{BB962C8B-B14F-4D97-AF65-F5344CB8AC3E}">
        <p14:creationId xmlns:p14="http://schemas.microsoft.com/office/powerpoint/2010/main" val="2185144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resources, text</a:t>
            </a:r>
          </a:p>
          <a:p>
            <a:r>
              <a:rPr lang="en-US" dirty="0"/>
              <a:t>2SLGBTQ to 94449 or visit</a:t>
            </a:r>
          </a:p>
          <a:p>
            <a:r>
              <a:rPr lang="en-US" dirty="0"/>
              <a:t>https://www.pathsremembered.org/ </a:t>
            </a:r>
          </a:p>
        </p:txBody>
      </p:sp>
      <p:sp>
        <p:nvSpPr>
          <p:cNvPr id="4" name="Slide Number Placeholder 3"/>
          <p:cNvSpPr>
            <a:spLocks noGrp="1"/>
          </p:cNvSpPr>
          <p:nvPr>
            <p:ph type="sldNum" sz="quarter" idx="5"/>
          </p:nvPr>
        </p:nvSpPr>
        <p:spPr/>
        <p:txBody>
          <a:bodyPr/>
          <a:lstStyle/>
          <a:p>
            <a:fld id="{118C751E-2A01-4827-B678-1D8F4EB27588}" type="slidenum">
              <a:rPr lang="en-US" smtClean="0"/>
              <a:t>16</a:t>
            </a:fld>
            <a:endParaRPr lang="en-US" dirty="0"/>
          </a:p>
        </p:txBody>
      </p:sp>
    </p:spTree>
    <p:extLst>
      <p:ext uri="{BB962C8B-B14F-4D97-AF65-F5344CB8AC3E}">
        <p14:creationId xmlns:p14="http://schemas.microsoft.com/office/powerpoint/2010/main" val="1350896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resources, text</a:t>
            </a:r>
          </a:p>
          <a:p>
            <a:r>
              <a:rPr lang="en-US" dirty="0"/>
              <a:t>2SLGBTQ to 94449 or visit</a:t>
            </a:r>
          </a:p>
          <a:p>
            <a:r>
              <a:rPr lang="en-US" dirty="0"/>
              <a:t>https://www.pathsremembered.org/ </a:t>
            </a:r>
          </a:p>
        </p:txBody>
      </p:sp>
      <p:sp>
        <p:nvSpPr>
          <p:cNvPr id="4" name="Slide Number Placeholder 3"/>
          <p:cNvSpPr>
            <a:spLocks noGrp="1"/>
          </p:cNvSpPr>
          <p:nvPr>
            <p:ph type="sldNum" sz="quarter" idx="5"/>
          </p:nvPr>
        </p:nvSpPr>
        <p:spPr/>
        <p:txBody>
          <a:bodyPr/>
          <a:lstStyle/>
          <a:p>
            <a:fld id="{118C751E-2A01-4827-B678-1D8F4EB27588}" type="slidenum">
              <a:rPr lang="en-US" smtClean="0"/>
              <a:t>17</a:t>
            </a:fld>
            <a:endParaRPr lang="en-US" dirty="0"/>
          </a:p>
        </p:txBody>
      </p:sp>
    </p:spTree>
    <p:extLst>
      <p:ext uri="{BB962C8B-B14F-4D97-AF65-F5344CB8AC3E}">
        <p14:creationId xmlns:p14="http://schemas.microsoft.com/office/powerpoint/2010/main" val="2772112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A5A7EBC7-A077-4C72-AED4-875A9A9545FE}" type="datetimeFigureOut">
              <a:rPr lang="en-US" smtClean="0"/>
              <a:t>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64B21C-F8CE-4F05-8DF3-3FFF3837AA78}"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A7EBC7-A077-4C72-AED4-875A9A9545FE}" type="datetimeFigureOut">
              <a:rPr lang="en-US" smtClean="0"/>
              <a:t>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64B21C-F8CE-4F05-8DF3-3FFF3837AA78}"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A7EBC7-A077-4C72-AED4-875A9A9545FE}" type="datetimeFigureOut">
              <a:rPr lang="en-US" smtClean="0"/>
              <a:t>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64B21C-F8CE-4F05-8DF3-3FFF3837AA78}"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A460247-261D-4B28-AE8D-36FF6768DD5B}"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56214-0A79-48E4-A888-15614BBBB5FF}" type="slidenum">
              <a:rPr lang="en-US" smtClean="0"/>
              <a:t>‹#›</a:t>
            </a:fld>
            <a:endParaRPr lang="en-US"/>
          </a:p>
        </p:txBody>
      </p:sp>
    </p:spTree>
    <p:extLst>
      <p:ext uri="{BB962C8B-B14F-4D97-AF65-F5344CB8AC3E}">
        <p14:creationId xmlns:p14="http://schemas.microsoft.com/office/powerpoint/2010/main" val="215481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460247-261D-4B28-AE8D-36FF6768DD5B}"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56214-0A79-48E4-A888-15614BBBB5FF}" type="slidenum">
              <a:rPr lang="en-US" smtClean="0"/>
              <a:t>‹#›</a:t>
            </a:fld>
            <a:endParaRPr lang="en-US"/>
          </a:p>
        </p:txBody>
      </p:sp>
    </p:spTree>
    <p:extLst>
      <p:ext uri="{BB962C8B-B14F-4D97-AF65-F5344CB8AC3E}">
        <p14:creationId xmlns:p14="http://schemas.microsoft.com/office/powerpoint/2010/main" val="2553838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A460247-261D-4B28-AE8D-36FF6768DD5B}"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56214-0A79-48E4-A888-15614BBBB5FF}" type="slidenum">
              <a:rPr lang="en-US" smtClean="0"/>
              <a:t>‹#›</a:t>
            </a:fld>
            <a:endParaRPr lang="en-US"/>
          </a:p>
        </p:txBody>
      </p:sp>
    </p:spTree>
    <p:extLst>
      <p:ext uri="{BB962C8B-B14F-4D97-AF65-F5344CB8AC3E}">
        <p14:creationId xmlns:p14="http://schemas.microsoft.com/office/powerpoint/2010/main" val="1236420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460247-261D-4B28-AE8D-36FF6768DD5B}"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856214-0A79-48E4-A888-15614BBBB5FF}" type="slidenum">
              <a:rPr lang="en-US" smtClean="0"/>
              <a:t>‹#›</a:t>
            </a:fld>
            <a:endParaRPr lang="en-US"/>
          </a:p>
        </p:txBody>
      </p:sp>
    </p:spTree>
    <p:extLst>
      <p:ext uri="{BB962C8B-B14F-4D97-AF65-F5344CB8AC3E}">
        <p14:creationId xmlns:p14="http://schemas.microsoft.com/office/powerpoint/2010/main" val="145857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460247-261D-4B28-AE8D-36FF6768DD5B}" type="datetimeFigureOut">
              <a:rPr lang="en-US" smtClean="0"/>
              <a:t>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856214-0A79-48E4-A888-15614BBBB5FF}" type="slidenum">
              <a:rPr lang="en-US" smtClean="0"/>
              <a:t>‹#›</a:t>
            </a:fld>
            <a:endParaRPr lang="en-US"/>
          </a:p>
        </p:txBody>
      </p:sp>
    </p:spTree>
    <p:extLst>
      <p:ext uri="{BB962C8B-B14F-4D97-AF65-F5344CB8AC3E}">
        <p14:creationId xmlns:p14="http://schemas.microsoft.com/office/powerpoint/2010/main" val="1533257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460247-261D-4B28-AE8D-36FF6768DD5B}" type="datetimeFigureOut">
              <a:rPr lang="en-US" smtClean="0"/>
              <a:t>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856214-0A79-48E4-A888-15614BBBB5FF}" type="slidenum">
              <a:rPr lang="en-US" smtClean="0"/>
              <a:t>‹#›</a:t>
            </a:fld>
            <a:endParaRPr lang="en-US"/>
          </a:p>
        </p:txBody>
      </p:sp>
    </p:spTree>
    <p:extLst>
      <p:ext uri="{BB962C8B-B14F-4D97-AF65-F5344CB8AC3E}">
        <p14:creationId xmlns:p14="http://schemas.microsoft.com/office/powerpoint/2010/main" val="2574427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460247-261D-4B28-AE8D-36FF6768DD5B}" type="datetimeFigureOut">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856214-0A79-48E4-A888-15614BBBB5FF}" type="slidenum">
              <a:rPr lang="en-US" smtClean="0"/>
              <a:t>‹#›</a:t>
            </a:fld>
            <a:endParaRPr lang="en-US"/>
          </a:p>
        </p:txBody>
      </p:sp>
    </p:spTree>
    <p:extLst>
      <p:ext uri="{BB962C8B-B14F-4D97-AF65-F5344CB8AC3E}">
        <p14:creationId xmlns:p14="http://schemas.microsoft.com/office/powerpoint/2010/main" val="1550627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A460247-261D-4B28-AE8D-36FF6768DD5B}"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856214-0A79-48E4-A888-15614BBBB5FF}" type="slidenum">
              <a:rPr lang="en-US" smtClean="0"/>
              <a:t>‹#›</a:t>
            </a:fld>
            <a:endParaRPr lang="en-US"/>
          </a:p>
        </p:txBody>
      </p:sp>
    </p:spTree>
    <p:extLst>
      <p:ext uri="{BB962C8B-B14F-4D97-AF65-F5344CB8AC3E}">
        <p14:creationId xmlns:p14="http://schemas.microsoft.com/office/powerpoint/2010/main" val="1768356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A7EBC7-A077-4C72-AED4-875A9A9545FE}" type="datetimeFigureOut">
              <a:rPr lang="en-US" smtClean="0"/>
              <a:t>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64B21C-F8CE-4F05-8DF3-3FFF3837AA78}"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A460247-261D-4B28-AE8D-36FF6768DD5B}"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856214-0A79-48E4-A888-15614BBBB5FF}" type="slidenum">
              <a:rPr lang="en-US" smtClean="0"/>
              <a:t>‹#›</a:t>
            </a:fld>
            <a:endParaRPr lang="en-US"/>
          </a:p>
        </p:txBody>
      </p:sp>
    </p:spTree>
    <p:extLst>
      <p:ext uri="{BB962C8B-B14F-4D97-AF65-F5344CB8AC3E}">
        <p14:creationId xmlns:p14="http://schemas.microsoft.com/office/powerpoint/2010/main" val="3896839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460247-261D-4B28-AE8D-36FF6768DD5B}"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56214-0A79-48E4-A888-15614BBBB5FF}" type="slidenum">
              <a:rPr lang="en-US" smtClean="0"/>
              <a:t>‹#›</a:t>
            </a:fld>
            <a:endParaRPr lang="en-US"/>
          </a:p>
        </p:txBody>
      </p:sp>
    </p:spTree>
    <p:extLst>
      <p:ext uri="{BB962C8B-B14F-4D97-AF65-F5344CB8AC3E}">
        <p14:creationId xmlns:p14="http://schemas.microsoft.com/office/powerpoint/2010/main" val="40290428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460247-261D-4B28-AE8D-36FF6768DD5B}"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56214-0A79-48E4-A888-15614BBBB5FF}" type="slidenum">
              <a:rPr lang="en-US" smtClean="0"/>
              <a:t>‹#›</a:t>
            </a:fld>
            <a:endParaRPr lang="en-US"/>
          </a:p>
        </p:txBody>
      </p:sp>
    </p:spTree>
    <p:extLst>
      <p:ext uri="{BB962C8B-B14F-4D97-AF65-F5344CB8AC3E}">
        <p14:creationId xmlns:p14="http://schemas.microsoft.com/office/powerpoint/2010/main" val="873948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blipFill dpi="0" rotWithShape="0">
          <a:blip r:embed="rId2"/>
          <a:srcRect/>
          <a:stretch>
            <a:fillRect/>
          </a:stretch>
        </a:blipFill>
        <a:effectLst/>
      </p:bgPr>
    </p:bg>
    <p:spTree>
      <p:nvGrpSpPr>
        <p:cNvPr id="1" name="Shape 21"/>
        <p:cNvGrpSpPr/>
        <p:nvPr/>
      </p:nvGrpSpPr>
      <p:grpSpPr>
        <a:xfrm>
          <a:off x="0" y="0"/>
          <a:ext cx="0" cy="0"/>
          <a:chOff x="0" y="0"/>
          <a:chExt cx="0" cy="0"/>
        </a:xfrm>
      </p:grpSpPr>
      <p:pic>
        <p:nvPicPr>
          <p:cNvPr id="4" name="Google Shape;22;p5" descr="paint_transparent1.png">
            <a:extLst>
              <a:ext uri="{FF2B5EF4-FFF2-40B4-BE49-F238E27FC236}">
                <a16:creationId xmlns:a16="http://schemas.microsoft.com/office/drawing/2014/main" id="{BD202236-DD9A-49C5-8EB5-A503701CA8D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Google Shape;23;p5"/>
          <p:cNvSpPr txBox="1">
            <a:spLocks noGrp="1"/>
          </p:cNvSpPr>
          <p:nvPr>
            <p:ph type="title"/>
          </p:nvPr>
        </p:nvSpPr>
        <p:spPr>
          <a:xfrm>
            <a:off x="457200" y="1798633"/>
            <a:ext cx="5511300" cy="1143200"/>
          </a:xfrm>
          <a:prstGeom prst="rect">
            <a:avLst/>
          </a:prstGeom>
        </p:spPr>
        <p:txBody>
          <a:bodyPr spcFirstLastPara="1">
            <a:noAutofit/>
          </a:bodyPr>
          <a:lstStyle>
            <a:lvl1pPr lvl="0">
              <a:spcBef>
                <a:spcPts val="0"/>
              </a:spcBef>
              <a:spcAft>
                <a:spcPts val="0"/>
              </a:spcAft>
              <a:buSzPts val="4800"/>
              <a:buFont typeface="Lato Hairline"/>
              <a:buNone/>
              <a:defRPr>
                <a:latin typeface="Lato Hairline"/>
                <a:ea typeface="Lato Hairline"/>
                <a:cs typeface="Lato Hairline"/>
                <a:sym typeface="Lato Hairline"/>
              </a:defRPr>
            </a:lvl1pPr>
            <a:lvl2pPr lvl="1">
              <a:spcBef>
                <a:spcPts val="0"/>
              </a:spcBef>
              <a:spcAft>
                <a:spcPts val="0"/>
              </a:spcAft>
              <a:buSzPts val="4800"/>
              <a:buFont typeface="Lato Hairline"/>
              <a:buNone/>
              <a:defRPr>
                <a:latin typeface="Lato Hairline"/>
                <a:ea typeface="Lato Hairline"/>
                <a:cs typeface="Lato Hairline"/>
                <a:sym typeface="Lato Hairline"/>
              </a:defRPr>
            </a:lvl2pPr>
            <a:lvl3pPr lvl="2">
              <a:spcBef>
                <a:spcPts val="0"/>
              </a:spcBef>
              <a:spcAft>
                <a:spcPts val="0"/>
              </a:spcAft>
              <a:buSzPts val="4800"/>
              <a:buFont typeface="Lato Hairline"/>
              <a:buNone/>
              <a:defRPr>
                <a:latin typeface="Lato Hairline"/>
                <a:ea typeface="Lato Hairline"/>
                <a:cs typeface="Lato Hairline"/>
                <a:sym typeface="Lato Hairline"/>
              </a:defRPr>
            </a:lvl3pPr>
            <a:lvl4pPr lvl="3">
              <a:spcBef>
                <a:spcPts val="0"/>
              </a:spcBef>
              <a:spcAft>
                <a:spcPts val="0"/>
              </a:spcAft>
              <a:buSzPts val="4800"/>
              <a:buFont typeface="Lato Hairline"/>
              <a:buNone/>
              <a:defRPr>
                <a:latin typeface="Lato Hairline"/>
                <a:ea typeface="Lato Hairline"/>
                <a:cs typeface="Lato Hairline"/>
                <a:sym typeface="Lato Hairline"/>
              </a:defRPr>
            </a:lvl4pPr>
            <a:lvl5pPr lvl="4">
              <a:spcBef>
                <a:spcPts val="0"/>
              </a:spcBef>
              <a:spcAft>
                <a:spcPts val="0"/>
              </a:spcAft>
              <a:buSzPts val="4800"/>
              <a:buFont typeface="Lato Hairline"/>
              <a:buNone/>
              <a:defRPr>
                <a:latin typeface="Lato Hairline"/>
                <a:ea typeface="Lato Hairline"/>
                <a:cs typeface="Lato Hairline"/>
                <a:sym typeface="Lato Hairline"/>
              </a:defRPr>
            </a:lvl5pPr>
            <a:lvl6pPr lvl="5">
              <a:spcBef>
                <a:spcPts val="0"/>
              </a:spcBef>
              <a:spcAft>
                <a:spcPts val="0"/>
              </a:spcAft>
              <a:buSzPts val="4800"/>
              <a:buFont typeface="Lato Hairline"/>
              <a:buNone/>
              <a:defRPr>
                <a:latin typeface="Lato Hairline"/>
                <a:ea typeface="Lato Hairline"/>
                <a:cs typeface="Lato Hairline"/>
                <a:sym typeface="Lato Hairline"/>
              </a:defRPr>
            </a:lvl6pPr>
            <a:lvl7pPr lvl="6">
              <a:spcBef>
                <a:spcPts val="0"/>
              </a:spcBef>
              <a:spcAft>
                <a:spcPts val="0"/>
              </a:spcAft>
              <a:buSzPts val="4800"/>
              <a:buFont typeface="Lato Hairline"/>
              <a:buNone/>
              <a:defRPr>
                <a:latin typeface="Lato Hairline"/>
                <a:ea typeface="Lato Hairline"/>
                <a:cs typeface="Lato Hairline"/>
                <a:sym typeface="Lato Hairline"/>
              </a:defRPr>
            </a:lvl7pPr>
            <a:lvl8pPr lvl="7">
              <a:spcBef>
                <a:spcPts val="0"/>
              </a:spcBef>
              <a:spcAft>
                <a:spcPts val="0"/>
              </a:spcAft>
              <a:buSzPts val="4800"/>
              <a:buFont typeface="Lato Hairline"/>
              <a:buNone/>
              <a:defRPr>
                <a:latin typeface="Lato Hairline"/>
                <a:ea typeface="Lato Hairline"/>
                <a:cs typeface="Lato Hairline"/>
                <a:sym typeface="Lato Hairline"/>
              </a:defRPr>
            </a:lvl8pPr>
            <a:lvl9pPr lvl="8">
              <a:spcBef>
                <a:spcPts val="0"/>
              </a:spcBef>
              <a:spcAft>
                <a:spcPts val="0"/>
              </a:spcAft>
              <a:buSzPts val="4800"/>
              <a:buFont typeface="Lato Hairline"/>
              <a:buNone/>
              <a:defRPr>
                <a:latin typeface="Lato Hairline"/>
                <a:ea typeface="Lato Hairline"/>
                <a:cs typeface="Lato Hairline"/>
                <a:sym typeface="Lato Hairline"/>
              </a:defRPr>
            </a:lvl9pPr>
          </a:lstStyle>
          <a:p>
            <a:endParaRPr/>
          </a:p>
        </p:txBody>
      </p:sp>
      <p:sp>
        <p:nvSpPr>
          <p:cNvPr id="24" name="Google Shape;24;p5"/>
          <p:cNvSpPr txBox="1">
            <a:spLocks noGrp="1"/>
          </p:cNvSpPr>
          <p:nvPr>
            <p:ph type="body" idx="1"/>
          </p:nvPr>
        </p:nvSpPr>
        <p:spPr>
          <a:xfrm>
            <a:off x="457200" y="2992533"/>
            <a:ext cx="5511300" cy="3473600"/>
          </a:xfrm>
          <a:prstGeom prst="rect">
            <a:avLst/>
          </a:prstGeom>
        </p:spPr>
        <p:txBody>
          <a:bodyPr spcFirstLastPara="1">
            <a:noAutofit/>
          </a:bodyPr>
          <a:lstStyle>
            <a:lvl1pPr marL="457200" lvl="0" indent="-342900">
              <a:spcBef>
                <a:spcPts val="60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5" name="Google Shape;25;p5">
            <a:extLst>
              <a:ext uri="{FF2B5EF4-FFF2-40B4-BE49-F238E27FC236}">
                <a16:creationId xmlns:a16="http://schemas.microsoft.com/office/drawing/2014/main" id="{2BF87C62-37A6-47C0-8913-6D4E7DB75B13}"/>
              </a:ext>
            </a:extLst>
          </p:cNvPr>
          <p:cNvSpPr txBox="1">
            <a:spLocks noGrp="1"/>
          </p:cNvSpPr>
          <p:nvPr>
            <p:ph type="sldNum" idx="10"/>
          </p:nvPr>
        </p:nvSpPr>
        <p:spPr/>
        <p:txBody>
          <a:bodyPr/>
          <a:lstStyle>
            <a:lvl1pPr>
              <a:defRPr/>
            </a:lvl1pPr>
          </a:lstStyle>
          <a:p>
            <a:fld id="{5B049AAF-9EB5-45CA-9D62-9414F338B0F1}" type="slidenum">
              <a:rPr lang="en-US" altLang="en-US"/>
              <a:pPr/>
              <a:t>‹#›</a:t>
            </a:fld>
            <a:endParaRPr lang="en-US" altLang="en-US"/>
          </a:p>
        </p:txBody>
      </p:sp>
    </p:spTree>
    <p:extLst>
      <p:ext uri="{BB962C8B-B14F-4D97-AF65-F5344CB8AC3E}">
        <p14:creationId xmlns:p14="http://schemas.microsoft.com/office/powerpoint/2010/main" val="23568059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3 columns">
  <p:cSld name="Title + 3 columns">
    <p:bg>
      <p:bgPr>
        <a:blipFill dpi="0" rotWithShape="0">
          <a:blip r:embed="rId2"/>
          <a:srcRect/>
          <a:stretch>
            <a:fillRect/>
          </a:stretch>
        </a:blipFill>
        <a:effectLst/>
      </p:bgPr>
    </p:bg>
    <p:spTree>
      <p:nvGrpSpPr>
        <p:cNvPr id="1" name="Shape 32"/>
        <p:cNvGrpSpPr/>
        <p:nvPr/>
      </p:nvGrpSpPr>
      <p:grpSpPr>
        <a:xfrm>
          <a:off x="0" y="0"/>
          <a:ext cx="0" cy="0"/>
          <a:chOff x="0" y="0"/>
          <a:chExt cx="0" cy="0"/>
        </a:xfrm>
      </p:grpSpPr>
      <p:pic>
        <p:nvPicPr>
          <p:cNvPr id="6" name="Google Shape;33;p7" descr="paint_transparent1.png">
            <a:extLst>
              <a:ext uri="{FF2B5EF4-FFF2-40B4-BE49-F238E27FC236}">
                <a16:creationId xmlns:a16="http://schemas.microsoft.com/office/drawing/2014/main" id="{6BCBD26E-28C2-4364-B4A4-03944AFE53E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Google Shape;34;p7"/>
          <p:cNvSpPr txBox="1">
            <a:spLocks noGrp="1"/>
          </p:cNvSpPr>
          <p:nvPr>
            <p:ph type="title"/>
          </p:nvPr>
        </p:nvSpPr>
        <p:spPr>
          <a:xfrm>
            <a:off x="457200" y="1798633"/>
            <a:ext cx="5511300" cy="1143200"/>
          </a:xfrm>
          <a:prstGeom prst="rect">
            <a:avLst/>
          </a:prstGeom>
        </p:spPr>
        <p:txBody>
          <a:bodyPr spcFirstLastPara="1">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35" name="Google Shape;35;p7"/>
          <p:cNvSpPr txBox="1">
            <a:spLocks noGrp="1"/>
          </p:cNvSpPr>
          <p:nvPr>
            <p:ph type="body" idx="1"/>
          </p:nvPr>
        </p:nvSpPr>
        <p:spPr>
          <a:xfrm>
            <a:off x="489775" y="3083300"/>
            <a:ext cx="1831500" cy="3484400"/>
          </a:xfrm>
          <a:prstGeom prst="rect">
            <a:avLst/>
          </a:prstGeom>
        </p:spPr>
        <p:txBody>
          <a:bodyPr spcFirstLastPara="1">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6" name="Google Shape;36;p7"/>
          <p:cNvSpPr txBox="1">
            <a:spLocks noGrp="1"/>
          </p:cNvSpPr>
          <p:nvPr>
            <p:ph type="body" idx="2"/>
          </p:nvPr>
        </p:nvSpPr>
        <p:spPr>
          <a:xfrm>
            <a:off x="2415136" y="3083300"/>
            <a:ext cx="1831500" cy="3484400"/>
          </a:xfrm>
          <a:prstGeom prst="rect">
            <a:avLst/>
          </a:prstGeom>
        </p:spPr>
        <p:txBody>
          <a:bodyPr spcFirstLastPara="1">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7" name="Google Shape;37;p7"/>
          <p:cNvSpPr txBox="1">
            <a:spLocks noGrp="1"/>
          </p:cNvSpPr>
          <p:nvPr>
            <p:ph type="body" idx="3"/>
          </p:nvPr>
        </p:nvSpPr>
        <p:spPr>
          <a:xfrm>
            <a:off x="4340497" y="3083300"/>
            <a:ext cx="1831500" cy="3484400"/>
          </a:xfrm>
          <a:prstGeom prst="rect">
            <a:avLst/>
          </a:prstGeom>
        </p:spPr>
        <p:txBody>
          <a:bodyPr spcFirstLastPara="1">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 name="Google Shape;38;p7">
            <a:extLst>
              <a:ext uri="{FF2B5EF4-FFF2-40B4-BE49-F238E27FC236}">
                <a16:creationId xmlns:a16="http://schemas.microsoft.com/office/drawing/2014/main" id="{D2A238DD-9AAD-4D8E-B2A1-80F712CF1882}"/>
              </a:ext>
            </a:extLst>
          </p:cNvPr>
          <p:cNvSpPr txBox="1">
            <a:spLocks noGrp="1"/>
          </p:cNvSpPr>
          <p:nvPr>
            <p:ph type="sldNum" idx="10"/>
          </p:nvPr>
        </p:nvSpPr>
        <p:spPr/>
        <p:txBody>
          <a:bodyPr/>
          <a:lstStyle>
            <a:lvl1pPr>
              <a:defRPr/>
            </a:lvl1pPr>
          </a:lstStyle>
          <a:p>
            <a:fld id="{3EAF6472-8CC5-446D-A768-4FB8D29AF66B}" type="slidenum">
              <a:rPr lang="en-US" altLang="en-US"/>
              <a:pPr/>
              <a:t>‹#›</a:t>
            </a:fld>
            <a:endParaRPr lang="en-US" altLang="en-US"/>
          </a:p>
        </p:txBody>
      </p:sp>
    </p:spTree>
    <p:extLst>
      <p:ext uri="{BB962C8B-B14F-4D97-AF65-F5344CB8AC3E}">
        <p14:creationId xmlns:p14="http://schemas.microsoft.com/office/powerpoint/2010/main" val="2128028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dpi="0" rotWithShape="0">
          <a:blip r:embed="rId2"/>
          <a:srcRect/>
          <a:stretch>
            <a:fillRect/>
          </a:stretch>
        </a:blipFill>
        <a:effectLst/>
      </p:bgPr>
    </p:bg>
    <p:spTree>
      <p:nvGrpSpPr>
        <p:cNvPr id="1" name="Shape 53"/>
        <p:cNvGrpSpPr/>
        <p:nvPr/>
      </p:nvGrpSpPr>
      <p:grpSpPr>
        <a:xfrm>
          <a:off x="0" y="0"/>
          <a:ext cx="0" cy="0"/>
          <a:chOff x="0" y="0"/>
          <a:chExt cx="0" cy="0"/>
        </a:xfrm>
      </p:grpSpPr>
      <p:pic>
        <p:nvPicPr>
          <p:cNvPr id="2" name="Google Shape;55;p12" descr="paint_transparent1.png">
            <a:extLst>
              <a:ext uri="{FF2B5EF4-FFF2-40B4-BE49-F238E27FC236}">
                <a16:creationId xmlns:a16="http://schemas.microsoft.com/office/drawing/2014/main" id="{27D97815-24BB-425A-818C-49350318524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7161"/>
          <a:stretch>
            <a:fillRect/>
          </a:stretch>
        </p:blipFill>
        <p:spPr bwMode="auto">
          <a:xfrm>
            <a:off x="0" y="0"/>
            <a:ext cx="6661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54;p12">
            <a:extLst>
              <a:ext uri="{FF2B5EF4-FFF2-40B4-BE49-F238E27FC236}">
                <a16:creationId xmlns:a16="http://schemas.microsoft.com/office/drawing/2014/main" id="{F3E10F17-4C3E-4437-96B4-71553DE38445}"/>
              </a:ext>
            </a:extLst>
          </p:cNvPr>
          <p:cNvSpPr txBox="1">
            <a:spLocks noGrp="1"/>
          </p:cNvSpPr>
          <p:nvPr>
            <p:ph type="sldNum" idx="10"/>
          </p:nvPr>
        </p:nvSpPr>
        <p:spPr/>
        <p:txBody>
          <a:bodyPr/>
          <a:lstStyle>
            <a:lvl1pPr>
              <a:defRPr/>
            </a:lvl1pPr>
          </a:lstStyle>
          <a:p>
            <a:fld id="{900D26ED-B174-4EB5-AC9B-1E33F91504D1}" type="slidenum">
              <a:rPr lang="en-US" altLang="en-US"/>
              <a:pPr/>
              <a:t>‹#›</a:t>
            </a:fld>
            <a:endParaRPr lang="en-US" altLang="en-US"/>
          </a:p>
        </p:txBody>
      </p:sp>
    </p:spTree>
    <p:extLst>
      <p:ext uri="{BB962C8B-B14F-4D97-AF65-F5344CB8AC3E}">
        <p14:creationId xmlns:p14="http://schemas.microsoft.com/office/powerpoint/2010/main" val="4143083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p>
            <a:fld id="{A5A7EBC7-A077-4C72-AED4-875A9A9545FE}" type="datetimeFigureOut">
              <a:rPr lang="en-US" smtClean="0"/>
              <a:t>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64B21C-F8CE-4F05-8DF3-3FFF3837AA78}"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A7EBC7-A077-4C72-AED4-875A9A9545FE}" type="datetimeFigureOut">
              <a:rPr lang="en-US" smtClean="0"/>
              <a:t>1/21/2022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64B21C-F8CE-4F05-8DF3-3FFF3837AA78}" type="slidenum">
              <a:rPr lang="en-US" smtClean="0"/>
              <a:t>‹#›</a:t>
            </a:fld>
            <a:endParaRPr lang="en-US" dirty="0"/>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A7EBC7-A077-4C72-AED4-875A9A9545FE}" type="datetimeFigureOut">
              <a:rPr lang="en-US" smtClean="0"/>
              <a:t>1/21/2022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64B21C-F8CE-4F05-8DF3-3FFF3837AA78}"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A7EBC7-A077-4C72-AED4-875A9A9545FE}" type="datetimeFigureOut">
              <a:rPr lang="en-US" smtClean="0"/>
              <a:t>1/21/2022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64B21C-F8CE-4F05-8DF3-3FFF3837AA78}"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A7EBC7-A077-4C72-AED4-875A9A9545FE}" type="datetimeFigureOut">
              <a:rPr lang="en-US" smtClean="0"/>
              <a:t>1/21/2022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64B21C-F8CE-4F05-8DF3-3FFF3837AA78}"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a:t>Click to edit Master text styles</a:t>
            </a:r>
          </a:p>
        </p:txBody>
      </p:sp>
      <p:sp>
        <p:nvSpPr>
          <p:cNvPr id="5" name="Date Placeholder 4"/>
          <p:cNvSpPr>
            <a:spLocks noGrp="1"/>
          </p:cNvSpPr>
          <p:nvPr>
            <p:ph type="dt" sz="half" idx="10"/>
          </p:nvPr>
        </p:nvSpPr>
        <p:spPr/>
        <p:txBody>
          <a:bodyPr/>
          <a:lstStyle/>
          <a:p>
            <a:fld id="{A5A7EBC7-A077-4C72-AED4-875A9A9545FE}" type="datetimeFigureOut">
              <a:rPr lang="en-US" smtClean="0"/>
              <a:t>1/21/2022</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6964B21C-F8CE-4F05-8DF3-3FFF3837AA78}"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dirty="0"/>
              <a:t>Click icon to add picture</a:t>
            </a:r>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A7EBC7-A077-4C72-AED4-875A9A9545FE}" type="datetimeFigureOut">
              <a:rPr lang="en-US" smtClean="0"/>
              <a:t>1/21/2022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64B21C-F8CE-4F05-8DF3-3FFF3837AA78}"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A5A7EBC7-A077-4C72-AED4-875A9A9545FE}" type="datetimeFigureOut">
              <a:rPr lang="en-US" smtClean="0"/>
              <a:t>1/21/2022</a:t>
            </a:fld>
            <a:endParaRPr lang="en-US" dirty="0"/>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6964B21C-F8CE-4F05-8DF3-3FFF3837AA78}"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A460247-261D-4B28-AE8D-36FF6768DD5B}" type="datetimeFigureOut">
              <a:rPr lang="en-US" smtClean="0"/>
              <a:t>1/21/2022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E856214-0A79-48E4-A888-15614BBBB5FF}" type="slidenum">
              <a:rPr lang="en-US" smtClean="0"/>
              <a:t>‹#›</a:t>
            </a:fld>
            <a:endParaRPr lang="en-US"/>
          </a:p>
        </p:txBody>
      </p:sp>
    </p:spTree>
    <p:extLst>
      <p:ext uri="{BB962C8B-B14F-4D97-AF65-F5344CB8AC3E}">
        <p14:creationId xmlns:p14="http://schemas.microsoft.com/office/powerpoint/2010/main" val="249390034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33" r:id="rId12"/>
    <p:sldLayoutId id="2147483734" r:id="rId13"/>
    <p:sldLayoutId id="2147483737"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A4lBibGzUnE" TargetMode="Externa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com/playlist?list=PLiKVo_vO0vou-hsRiwPdCvzx_nrej4OHu" TargetMode="External"/><Relationship Id="rId2" Type="http://schemas.openxmlformats.org/officeDocument/2006/relationships/image" Target="../media/image31.png"/><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youtu.be/5jy-jVMi2zY" TargetMode="External"/><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s://youtu.be/whdC7hD-btE" TargetMode="External"/><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hyperlink" Target="https://youtu.be/gwr4inj5jb4"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hyperlink" Target="https://youtu.be/V6WBsXiul0Q"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s://youtu.be/_459D9D55Zk"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3" Type="http://schemas.openxmlformats.org/officeDocument/2006/relationships/hyperlink" Target="https://youtu.be/b4VaiqUEUfg"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6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www.youtube.com/watch?v=YxfOu_aTzH8" TargetMode="Externa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s://youtu.be/6E6TZlkJW44"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7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8" Type="http://schemas.openxmlformats.org/officeDocument/2006/relationships/hyperlink" Target="mailto:rpeterson@npaihb.org" TargetMode="External"/><Relationship Id="rId13" Type="http://schemas.openxmlformats.org/officeDocument/2006/relationships/hyperlink" Target="mailto:tatchley@npaihb.org" TargetMode="External"/><Relationship Id="rId3" Type="http://schemas.openxmlformats.org/officeDocument/2006/relationships/notesSlide" Target="../notesSlides/notesSlide28.xml"/><Relationship Id="rId7" Type="http://schemas.openxmlformats.org/officeDocument/2006/relationships/hyperlink" Target="mailto:cmccray@npaihb.org" TargetMode="External"/><Relationship Id="rId12" Type="http://schemas.openxmlformats.org/officeDocument/2006/relationships/hyperlink" Target="mailto:msinger@npaihb.org" TargetMode="External"/><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hyperlink" Target="mailto:ccaughlan@npaihb.org" TargetMode="External"/><Relationship Id="rId11" Type="http://schemas.openxmlformats.org/officeDocument/2006/relationships/hyperlink" Target="mailto:tghostdog@npaihb.org" TargetMode="External"/><Relationship Id="rId5" Type="http://schemas.openxmlformats.org/officeDocument/2006/relationships/hyperlink" Target="mailto:jleston@npaihb.org" TargetMode="External"/><Relationship Id="rId15" Type="http://schemas.openxmlformats.org/officeDocument/2006/relationships/hyperlink" Target="mailto:cbegay@npaihb.org" TargetMode="External"/><Relationship Id="rId10" Type="http://schemas.openxmlformats.org/officeDocument/2006/relationships/hyperlink" Target="mailto:dstephens@npaihb.org" TargetMode="External"/><Relationship Id="rId4" Type="http://schemas.openxmlformats.org/officeDocument/2006/relationships/hyperlink" Target="mailto:scraig@npaihb.org" TargetMode="External"/><Relationship Id="rId9" Type="http://schemas.openxmlformats.org/officeDocument/2006/relationships/hyperlink" Target="mailto:agaston@npaihb.org" TargetMode="External"/><Relationship Id="rId14" Type="http://schemas.openxmlformats.org/officeDocument/2006/relationships/hyperlink" Target="mailto:psmith@npaihb.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EE8EDD-09EE-4BA9-B545-A0054FC2B55E}"/>
              </a:ext>
            </a:extLst>
          </p:cNvPr>
          <p:cNvPicPr>
            <a:picLocks noChangeAspect="1"/>
          </p:cNvPicPr>
          <p:nvPr/>
        </p:nvPicPr>
        <p:blipFill rotWithShape="1">
          <a:blip r:embed="rId3"/>
          <a:srcRect l="50262" t="36666" r="16952" b="23333"/>
          <a:stretch/>
        </p:blipFill>
        <p:spPr>
          <a:xfrm>
            <a:off x="1447800" y="1284941"/>
            <a:ext cx="6248400" cy="4288118"/>
          </a:xfrm>
          <a:prstGeom prst="rect">
            <a:avLst/>
          </a:prstGeom>
        </p:spPr>
      </p:pic>
    </p:spTree>
    <p:extLst>
      <p:ext uri="{BB962C8B-B14F-4D97-AF65-F5344CB8AC3E}">
        <p14:creationId xmlns:p14="http://schemas.microsoft.com/office/powerpoint/2010/main" val="2720680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FCC747-7A4C-443D-BC24-D3656EB014BA}"/>
              </a:ext>
            </a:extLst>
          </p:cNvPr>
          <p:cNvPicPr>
            <a:picLocks noChangeAspect="1"/>
          </p:cNvPicPr>
          <p:nvPr/>
        </p:nvPicPr>
        <p:blipFill rotWithShape="1">
          <a:blip r:embed="rId2"/>
          <a:srcRect l="25000" t="14445" r="31667" b="10000"/>
          <a:stretch/>
        </p:blipFill>
        <p:spPr>
          <a:xfrm>
            <a:off x="1270747" y="191232"/>
            <a:ext cx="6602506" cy="6475535"/>
          </a:xfrm>
          <a:prstGeom prst="rect">
            <a:avLst/>
          </a:prstGeom>
        </p:spPr>
      </p:pic>
    </p:spTree>
    <p:extLst>
      <p:ext uri="{BB962C8B-B14F-4D97-AF65-F5344CB8AC3E}">
        <p14:creationId xmlns:p14="http://schemas.microsoft.com/office/powerpoint/2010/main" val="314718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55D778-8C9F-4267-A3E7-2D6A8F142B39}"/>
              </a:ext>
            </a:extLst>
          </p:cNvPr>
          <p:cNvPicPr>
            <a:picLocks noChangeAspect="1"/>
          </p:cNvPicPr>
          <p:nvPr/>
        </p:nvPicPr>
        <p:blipFill rotWithShape="1">
          <a:blip r:embed="rId3"/>
          <a:srcRect l="15834" t="25926" r="40000" b="42593"/>
          <a:stretch/>
        </p:blipFill>
        <p:spPr>
          <a:xfrm>
            <a:off x="1676400" y="4038600"/>
            <a:ext cx="6081656" cy="2438400"/>
          </a:xfrm>
          <a:prstGeom prst="rect">
            <a:avLst/>
          </a:prstGeom>
        </p:spPr>
      </p:pic>
      <p:pic>
        <p:nvPicPr>
          <p:cNvPr id="5" name="Picture 4">
            <a:extLst>
              <a:ext uri="{FF2B5EF4-FFF2-40B4-BE49-F238E27FC236}">
                <a16:creationId xmlns:a16="http://schemas.microsoft.com/office/drawing/2014/main" id="{E2B0465B-801F-43BC-BBB4-5776CB0182E2}"/>
              </a:ext>
            </a:extLst>
          </p:cNvPr>
          <p:cNvPicPr>
            <a:picLocks noChangeAspect="1"/>
          </p:cNvPicPr>
          <p:nvPr/>
        </p:nvPicPr>
        <p:blipFill rotWithShape="1">
          <a:blip r:embed="rId4"/>
          <a:srcRect l="11668" t="14445" r="12499" b="29259"/>
          <a:stretch/>
        </p:blipFill>
        <p:spPr>
          <a:xfrm>
            <a:off x="-76200" y="-76200"/>
            <a:ext cx="9310878" cy="3888059"/>
          </a:xfrm>
          <a:prstGeom prst="rect">
            <a:avLst/>
          </a:prstGeom>
        </p:spPr>
      </p:pic>
    </p:spTree>
    <p:extLst>
      <p:ext uri="{BB962C8B-B14F-4D97-AF65-F5344CB8AC3E}">
        <p14:creationId xmlns:p14="http://schemas.microsoft.com/office/powerpoint/2010/main" val="3975615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BAC527-F958-4B8D-A852-5758E4AC31EC}"/>
              </a:ext>
            </a:extLst>
          </p:cNvPr>
          <p:cNvPicPr>
            <a:picLocks noChangeAspect="1"/>
          </p:cNvPicPr>
          <p:nvPr/>
        </p:nvPicPr>
        <p:blipFill rotWithShape="1">
          <a:blip r:embed="rId2"/>
          <a:srcRect l="33333" t="18889" r="34166" b="10000"/>
          <a:stretch/>
        </p:blipFill>
        <p:spPr>
          <a:xfrm>
            <a:off x="1905000" y="146538"/>
            <a:ext cx="5334000" cy="6564923"/>
          </a:xfrm>
          <a:prstGeom prst="rect">
            <a:avLst/>
          </a:prstGeom>
        </p:spPr>
      </p:pic>
    </p:spTree>
    <p:extLst>
      <p:ext uri="{BB962C8B-B14F-4D97-AF65-F5344CB8AC3E}">
        <p14:creationId xmlns:p14="http://schemas.microsoft.com/office/powerpoint/2010/main" val="1862986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2372CA-354F-401F-919E-21BFB3701B38}"/>
              </a:ext>
            </a:extLst>
          </p:cNvPr>
          <p:cNvPicPr>
            <a:picLocks noChangeAspect="1"/>
          </p:cNvPicPr>
          <p:nvPr/>
        </p:nvPicPr>
        <p:blipFill rotWithShape="1">
          <a:blip r:embed="rId2"/>
          <a:srcRect l="19167" t="26296" r="40000" b="10000"/>
          <a:stretch/>
        </p:blipFill>
        <p:spPr>
          <a:xfrm>
            <a:off x="838200" y="237930"/>
            <a:ext cx="7543800" cy="6620070"/>
          </a:xfrm>
          <a:prstGeom prst="rect">
            <a:avLst/>
          </a:prstGeom>
        </p:spPr>
      </p:pic>
      <p:pic>
        <p:nvPicPr>
          <p:cNvPr id="3" name="Picture 2">
            <a:extLst>
              <a:ext uri="{FF2B5EF4-FFF2-40B4-BE49-F238E27FC236}">
                <a16:creationId xmlns:a16="http://schemas.microsoft.com/office/drawing/2014/main" id="{41F0A512-65A0-48C9-8F70-EC7CEE0D9A3A}"/>
              </a:ext>
            </a:extLst>
          </p:cNvPr>
          <p:cNvPicPr>
            <a:picLocks noChangeAspect="1"/>
          </p:cNvPicPr>
          <p:nvPr/>
        </p:nvPicPr>
        <p:blipFill rotWithShape="1">
          <a:blip r:embed="rId3"/>
          <a:srcRect l="28333" t="15926" r="66667" b="8518"/>
          <a:stretch/>
        </p:blipFill>
        <p:spPr>
          <a:xfrm>
            <a:off x="0" y="-685800"/>
            <a:ext cx="914400" cy="7772400"/>
          </a:xfrm>
          <a:prstGeom prst="rect">
            <a:avLst/>
          </a:prstGeom>
        </p:spPr>
      </p:pic>
    </p:spTree>
    <p:extLst>
      <p:ext uri="{BB962C8B-B14F-4D97-AF65-F5344CB8AC3E}">
        <p14:creationId xmlns:p14="http://schemas.microsoft.com/office/powerpoint/2010/main" val="1372135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C90C3E-A262-4ECE-9F18-BB89BA585E72}"/>
              </a:ext>
            </a:extLst>
          </p:cNvPr>
          <p:cNvPicPr>
            <a:picLocks noChangeAspect="1"/>
          </p:cNvPicPr>
          <p:nvPr/>
        </p:nvPicPr>
        <p:blipFill rotWithShape="1">
          <a:blip r:embed="rId2"/>
          <a:srcRect l="8333" t="29259" r="36666" b="17408"/>
          <a:stretch/>
        </p:blipFill>
        <p:spPr>
          <a:xfrm>
            <a:off x="190500" y="533400"/>
            <a:ext cx="8801100" cy="4800600"/>
          </a:xfrm>
          <a:prstGeom prst="rect">
            <a:avLst/>
          </a:prstGeom>
        </p:spPr>
      </p:pic>
      <p:pic>
        <p:nvPicPr>
          <p:cNvPr id="3" name="Picture 2">
            <a:extLst>
              <a:ext uri="{FF2B5EF4-FFF2-40B4-BE49-F238E27FC236}">
                <a16:creationId xmlns:a16="http://schemas.microsoft.com/office/drawing/2014/main" id="{7CDF5D0F-B21A-4ACF-A488-B6149B4F3FBF}"/>
              </a:ext>
            </a:extLst>
          </p:cNvPr>
          <p:cNvPicPr>
            <a:picLocks noChangeAspect="1"/>
          </p:cNvPicPr>
          <p:nvPr/>
        </p:nvPicPr>
        <p:blipFill rotWithShape="1">
          <a:blip r:embed="rId3"/>
          <a:srcRect l="65040" t="17760" r="24127" b="72152"/>
          <a:stretch/>
        </p:blipFill>
        <p:spPr>
          <a:xfrm>
            <a:off x="175260" y="5638800"/>
            <a:ext cx="1600200" cy="838200"/>
          </a:xfrm>
          <a:prstGeom prst="rect">
            <a:avLst/>
          </a:prstGeom>
        </p:spPr>
      </p:pic>
    </p:spTree>
    <p:extLst>
      <p:ext uri="{BB962C8B-B14F-4D97-AF65-F5344CB8AC3E}">
        <p14:creationId xmlns:p14="http://schemas.microsoft.com/office/powerpoint/2010/main" val="3285811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B5815-351A-43D5-8F3F-CC43ED550956}"/>
              </a:ext>
            </a:extLst>
          </p:cNvPr>
          <p:cNvSpPr>
            <a:spLocks noGrp="1"/>
          </p:cNvSpPr>
          <p:nvPr>
            <p:ph type="title"/>
          </p:nvPr>
        </p:nvSpPr>
        <p:spPr/>
        <p:txBody>
          <a:bodyPr/>
          <a:lstStyle/>
          <a:p>
            <a:r>
              <a:rPr lang="en-US" dirty="0"/>
              <a:t>Pronoun Activity</a:t>
            </a:r>
          </a:p>
        </p:txBody>
      </p:sp>
      <p:sp>
        <p:nvSpPr>
          <p:cNvPr id="3" name="Content Placeholder 2">
            <a:extLst>
              <a:ext uri="{FF2B5EF4-FFF2-40B4-BE49-F238E27FC236}">
                <a16:creationId xmlns:a16="http://schemas.microsoft.com/office/drawing/2014/main" id="{CF5BCFAF-A7A1-4989-9F0C-39F6A180F178}"/>
              </a:ext>
            </a:extLst>
          </p:cNvPr>
          <p:cNvSpPr>
            <a:spLocks noGrp="1"/>
          </p:cNvSpPr>
          <p:nvPr>
            <p:ph idx="1"/>
          </p:nvPr>
        </p:nvSpPr>
        <p:spPr/>
        <p:txBody>
          <a:bodyPr/>
          <a:lstStyle/>
          <a:p>
            <a:endParaRPr lang="en-US" b="0" dirty="0"/>
          </a:p>
          <a:p>
            <a:pPr algn="ctr"/>
            <a:r>
              <a:rPr lang="en-US" sz="2800" dirty="0"/>
              <a:t>This is </a:t>
            </a:r>
            <a:r>
              <a:rPr lang="en-US" sz="2800" b="0" dirty="0"/>
              <a:t>[insert name], [insert pronoun] </a:t>
            </a:r>
            <a:r>
              <a:rPr lang="en-US" sz="2800" dirty="0"/>
              <a:t>uses </a:t>
            </a:r>
            <a:r>
              <a:rPr lang="en-US" sz="2800" b="0" dirty="0"/>
              <a:t>[insert pronoun] </a:t>
            </a:r>
            <a:r>
              <a:rPr lang="en-US" sz="2800" dirty="0"/>
              <a:t>pronouns</a:t>
            </a:r>
            <a:r>
              <a:rPr lang="en-US" sz="2800" b="0" dirty="0"/>
              <a:t>. </a:t>
            </a:r>
          </a:p>
          <a:p>
            <a:pPr algn="ctr"/>
            <a:endParaRPr lang="en-US" sz="2800" b="0" dirty="0"/>
          </a:p>
          <a:p>
            <a:pPr algn="ctr"/>
            <a:r>
              <a:rPr lang="en-US" sz="2800" b="0" dirty="0"/>
              <a:t>[Name or pronoun] </a:t>
            </a:r>
            <a:r>
              <a:rPr lang="en-US" sz="2800" dirty="0"/>
              <a:t>enjoys </a:t>
            </a:r>
            <a:r>
              <a:rPr lang="en-US" sz="2800" b="0" dirty="0"/>
              <a:t>[insert activity] </a:t>
            </a:r>
            <a:r>
              <a:rPr lang="en-US" sz="2800" dirty="0"/>
              <a:t>and is interested in </a:t>
            </a:r>
            <a:r>
              <a:rPr lang="en-US" sz="2800" b="0" dirty="0"/>
              <a:t>[insert interest].</a:t>
            </a:r>
            <a:endParaRPr lang="en-US" sz="2800" dirty="0"/>
          </a:p>
        </p:txBody>
      </p:sp>
    </p:spTree>
    <p:extLst>
      <p:ext uri="{BB962C8B-B14F-4D97-AF65-F5344CB8AC3E}">
        <p14:creationId xmlns:p14="http://schemas.microsoft.com/office/powerpoint/2010/main" val="3681092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A05787-DB7F-449B-B9CF-76A1FDD2488F}"/>
              </a:ext>
            </a:extLst>
          </p:cNvPr>
          <p:cNvPicPr>
            <a:picLocks noChangeAspect="1"/>
          </p:cNvPicPr>
          <p:nvPr/>
        </p:nvPicPr>
        <p:blipFill rotWithShape="1">
          <a:blip r:embed="rId3"/>
          <a:srcRect l="20000" t="32222" r="22500" b="10000"/>
          <a:stretch/>
        </p:blipFill>
        <p:spPr>
          <a:xfrm>
            <a:off x="325315" y="228600"/>
            <a:ext cx="8493369" cy="4800600"/>
          </a:xfrm>
          <a:prstGeom prst="rect">
            <a:avLst/>
          </a:prstGeom>
        </p:spPr>
      </p:pic>
    </p:spTree>
    <p:extLst>
      <p:ext uri="{BB962C8B-B14F-4D97-AF65-F5344CB8AC3E}">
        <p14:creationId xmlns:p14="http://schemas.microsoft.com/office/powerpoint/2010/main" val="967725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6239C6-3CD3-460C-A9B5-2C4600B4BA49}"/>
              </a:ext>
            </a:extLst>
          </p:cNvPr>
          <p:cNvPicPr>
            <a:picLocks noChangeAspect="1"/>
          </p:cNvPicPr>
          <p:nvPr/>
        </p:nvPicPr>
        <p:blipFill rotWithShape="1">
          <a:blip r:embed="rId3"/>
          <a:srcRect l="19167" t="23333" r="22500" b="7037"/>
          <a:stretch/>
        </p:blipFill>
        <p:spPr>
          <a:xfrm>
            <a:off x="372893" y="609600"/>
            <a:ext cx="8398213" cy="5638800"/>
          </a:xfrm>
          <a:prstGeom prst="rect">
            <a:avLst/>
          </a:prstGeom>
        </p:spPr>
      </p:pic>
    </p:spTree>
    <p:extLst>
      <p:ext uri="{BB962C8B-B14F-4D97-AF65-F5344CB8AC3E}">
        <p14:creationId xmlns:p14="http://schemas.microsoft.com/office/powerpoint/2010/main" val="1399913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205ABC-D794-4D7E-A35D-6743CE325EAB}"/>
              </a:ext>
            </a:extLst>
          </p:cNvPr>
          <p:cNvPicPr>
            <a:picLocks noChangeAspect="1"/>
          </p:cNvPicPr>
          <p:nvPr/>
        </p:nvPicPr>
        <p:blipFill rotWithShape="1">
          <a:blip r:embed="rId3"/>
          <a:srcRect l="14167" t="33704" r="53333" b="12963"/>
          <a:stretch/>
        </p:blipFill>
        <p:spPr>
          <a:xfrm>
            <a:off x="228600" y="381000"/>
            <a:ext cx="6108700" cy="5638800"/>
          </a:xfrm>
          <a:prstGeom prst="rect">
            <a:avLst/>
          </a:prstGeom>
        </p:spPr>
      </p:pic>
      <p:sp>
        <p:nvSpPr>
          <p:cNvPr id="3" name="TextBox 2">
            <a:extLst>
              <a:ext uri="{FF2B5EF4-FFF2-40B4-BE49-F238E27FC236}">
                <a16:creationId xmlns:a16="http://schemas.microsoft.com/office/drawing/2014/main" id="{C8D04452-2DA5-4EFC-B0AE-6FAF103F64BD}"/>
              </a:ext>
            </a:extLst>
          </p:cNvPr>
          <p:cNvSpPr txBox="1"/>
          <p:nvPr/>
        </p:nvSpPr>
        <p:spPr>
          <a:xfrm>
            <a:off x="152400" y="6324600"/>
            <a:ext cx="6362700" cy="369332"/>
          </a:xfrm>
          <a:prstGeom prst="rect">
            <a:avLst/>
          </a:prstGeom>
          <a:noFill/>
        </p:spPr>
        <p:txBody>
          <a:bodyPr wrap="square" rtlCol="0">
            <a:spAutoFit/>
          </a:bodyPr>
          <a:lstStyle/>
          <a:p>
            <a:r>
              <a:rPr lang="en-US" b="1" dirty="0"/>
              <a:t>https://eighthgeneration.com/products/two-spirit-wool-blanket</a:t>
            </a:r>
          </a:p>
        </p:txBody>
      </p:sp>
      <p:sp>
        <p:nvSpPr>
          <p:cNvPr id="4" name="TextBox 3">
            <a:extLst>
              <a:ext uri="{FF2B5EF4-FFF2-40B4-BE49-F238E27FC236}">
                <a16:creationId xmlns:a16="http://schemas.microsoft.com/office/drawing/2014/main" id="{A320501E-5F2E-4AD5-9932-0D4D087526C3}"/>
              </a:ext>
            </a:extLst>
          </p:cNvPr>
          <p:cNvSpPr txBox="1"/>
          <p:nvPr/>
        </p:nvSpPr>
        <p:spPr>
          <a:xfrm rot="10800000" flipV="1">
            <a:off x="5714999" y="671899"/>
            <a:ext cx="3429000" cy="4801314"/>
          </a:xfrm>
          <a:prstGeom prst="rect">
            <a:avLst/>
          </a:prstGeom>
          <a:solidFill>
            <a:schemeClr val="bg1"/>
          </a:solidFill>
        </p:spPr>
        <p:txBody>
          <a:bodyPr wrap="square" rtlCol="0">
            <a:spAutoFit/>
          </a:bodyPr>
          <a:lstStyle/>
          <a:p>
            <a:r>
              <a:rPr lang="en-US" dirty="0"/>
              <a:t>“The story goes that the crow  was once very colorful and had a beautiful singing voice, but during a forest fi re, it spent so much time trying to help the other animals that its colorful feathers became blackened with soot and its beautiful singing voice turned hoarse from the smoke… this story reflects the struggles and sacrifices made by Two-Spirit people to get to where they are today. The blanket mirrors the story, as one side features two brightly colored crows while the other side the two crows are all black.” </a:t>
            </a:r>
          </a:p>
        </p:txBody>
      </p:sp>
    </p:spTree>
    <p:extLst>
      <p:ext uri="{BB962C8B-B14F-4D97-AF65-F5344CB8AC3E}">
        <p14:creationId xmlns:p14="http://schemas.microsoft.com/office/powerpoint/2010/main" val="4036040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AC217-CE0E-4684-9DEE-7031113873BD}"/>
              </a:ext>
            </a:extLst>
          </p:cNvPr>
          <p:cNvPicPr>
            <a:picLocks noChangeAspect="1"/>
          </p:cNvPicPr>
          <p:nvPr/>
        </p:nvPicPr>
        <p:blipFill rotWithShape="1">
          <a:blip r:embed="rId2"/>
          <a:srcRect l="3333" t="12963" r="35833" b="7037"/>
          <a:stretch/>
        </p:blipFill>
        <p:spPr>
          <a:xfrm>
            <a:off x="266700" y="244257"/>
            <a:ext cx="8610600" cy="6369485"/>
          </a:xfrm>
          <a:prstGeom prst="rect">
            <a:avLst/>
          </a:prstGeom>
        </p:spPr>
      </p:pic>
      <p:sp>
        <p:nvSpPr>
          <p:cNvPr id="3" name="TextBox 2">
            <a:extLst>
              <a:ext uri="{FF2B5EF4-FFF2-40B4-BE49-F238E27FC236}">
                <a16:creationId xmlns:a16="http://schemas.microsoft.com/office/drawing/2014/main" id="{97DDE884-9ED5-4507-BAAA-329981251568}"/>
              </a:ext>
            </a:extLst>
          </p:cNvPr>
          <p:cNvSpPr txBox="1"/>
          <p:nvPr/>
        </p:nvSpPr>
        <p:spPr>
          <a:xfrm>
            <a:off x="4038600" y="228600"/>
            <a:ext cx="3962400" cy="400110"/>
          </a:xfrm>
          <a:prstGeom prst="rect">
            <a:avLst/>
          </a:prstGeom>
          <a:noFill/>
        </p:spPr>
        <p:txBody>
          <a:bodyPr wrap="square" rtlCol="0">
            <a:spAutoFit/>
          </a:bodyPr>
          <a:lstStyle/>
          <a:p>
            <a:r>
              <a:rPr lang="en-US" sz="2000" b="1" dirty="0">
                <a:solidFill>
                  <a:schemeClr val="bg2">
                    <a:lumMod val="50000"/>
                  </a:schemeClr>
                </a:solidFill>
                <a:hlinkClick r:id="rId3">
                  <a:extLst>
                    <a:ext uri="{A12FA001-AC4F-418D-AE19-62706E023703}">
                      <ahyp:hlinkClr xmlns:ahyp="http://schemas.microsoft.com/office/drawing/2018/hyperlinkcolor" val="tx"/>
                    </a:ext>
                  </a:extLst>
                </a:hlinkClick>
              </a:rPr>
              <a:t>https://youtu.be/A4lBibGzUnE</a:t>
            </a:r>
            <a:r>
              <a:rPr lang="en-US" sz="2000" b="1" dirty="0">
                <a:solidFill>
                  <a:schemeClr val="bg2">
                    <a:lumMod val="50000"/>
                  </a:schemeClr>
                </a:solidFill>
              </a:rPr>
              <a:t> </a:t>
            </a:r>
          </a:p>
        </p:txBody>
      </p:sp>
    </p:spTree>
    <p:extLst>
      <p:ext uri="{BB962C8B-B14F-4D97-AF65-F5344CB8AC3E}">
        <p14:creationId xmlns:p14="http://schemas.microsoft.com/office/powerpoint/2010/main" val="1891598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814D72-8A1B-4272-ABAD-CC3D05F99ED1}"/>
              </a:ext>
            </a:extLst>
          </p:cNvPr>
          <p:cNvSpPr>
            <a:spLocks noGrp="1"/>
          </p:cNvSpPr>
          <p:nvPr>
            <p:ph idx="1"/>
          </p:nvPr>
        </p:nvSpPr>
        <p:spPr>
          <a:xfrm>
            <a:off x="304800" y="1676400"/>
            <a:ext cx="8534400" cy="2699277"/>
          </a:xfrm>
        </p:spPr>
        <p:txBody>
          <a:bodyPr>
            <a:normAutofit/>
          </a:bodyPr>
          <a:lstStyle/>
          <a:p>
            <a:pPr algn="ctr"/>
            <a:r>
              <a:rPr lang="en-US" sz="6000" dirty="0"/>
              <a:t>Native STAND 2.0</a:t>
            </a:r>
          </a:p>
        </p:txBody>
      </p:sp>
      <p:sp>
        <p:nvSpPr>
          <p:cNvPr id="4" name="Rectangle 3">
            <a:extLst>
              <a:ext uri="{FF2B5EF4-FFF2-40B4-BE49-F238E27FC236}">
                <a16:creationId xmlns:a16="http://schemas.microsoft.com/office/drawing/2014/main" id="{65FB70C1-5BE6-410C-9BA3-36B9D7DF3180}"/>
              </a:ext>
            </a:extLst>
          </p:cNvPr>
          <p:cNvSpPr/>
          <p:nvPr/>
        </p:nvSpPr>
        <p:spPr>
          <a:xfrm>
            <a:off x="1828800" y="3026038"/>
            <a:ext cx="5486400" cy="954107"/>
          </a:xfrm>
          <a:prstGeom prst="rect">
            <a:avLst/>
          </a:prstGeom>
        </p:spPr>
        <p:txBody>
          <a:bodyPr wrap="square">
            <a:spAutoFit/>
          </a:bodyPr>
          <a:lstStyle/>
          <a:p>
            <a:pPr algn="ctr"/>
            <a:r>
              <a:rPr lang="en-US" sz="2800" dirty="0"/>
              <a:t>Handouts and Visual Aids to Project on a Screen for the Class</a:t>
            </a:r>
          </a:p>
        </p:txBody>
      </p:sp>
      <p:sp>
        <p:nvSpPr>
          <p:cNvPr id="6" name="Title 5">
            <a:extLst>
              <a:ext uri="{FF2B5EF4-FFF2-40B4-BE49-F238E27FC236}">
                <a16:creationId xmlns:a16="http://schemas.microsoft.com/office/drawing/2014/main" id="{A2F97482-A4A2-4190-AE46-C9AE83DC2F1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6175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2354C6-ED4C-4640-9B9A-FE45DEC402B9}"/>
              </a:ext>
            </a:extLst>
          </p:cNvPr>
          <p:cNvSpPr txBox="1"/>
          <p:nvPr/>
        </p:nvSpPr>
        <p:spPr>
          <a:xfrm>
            <a:off x="4876800" y="387489"/>
            <a:ext cx="4292598" cy="5632311"/>
          </a:xfrm>
          <a:prstGeom prst="rect">
            <a:avLst/>
          </a:prstGeom>
          <a:noFill/>
        </p:spPr>
        <p:txBody>
          <a:bodyPr wrap="square" rtlCol="0">
            <a:spAutoFit/>
          </a:bodyPr>
          <a:lstStyle/>
          <a:p>
            <a:r>
              <a:rPr lang="en-US" dirty="0"/>
              <a:t>Video 1:</a:t>
            </a:r>
            <a:r>
              <a:rPr lang="en-US" b="1" dirty="0"/>
              <a:t> Identity</a:t>
            </a:r>
            <a:r>
              <a:rPr lang="en-US" dirty="0"/>
              <a:t> – Dr. Itai Jeffries (Occaneechi) of the Northwest Portland Area Indian Health Board’s Paths Remembered Two Spirit Project, digs into sexual and gender identity.</a:t>
            </a:r>
          </a:p>
          <a:p>
            <a:r>
              <a:rPr lang="en-US" dirty="0"/>
              <a:t> </a:t>
            </a:r>
          </a:p>
          <a:p>
            <a:r>
              <a:rPr lang="en-US" dirty="0"/>
              <a:t>Video 2: </a:t>
            </a:r>
            <a:r>
              <a:rPr lang="en-US" b="1" dirty="0"/>
              <a:t>Internal &amp; External Identity</a:t>
            </a:r>
            <a:r>
              <a:rPr lang="en-US" dirty="0"/>
              <a:t> - Dr. Jeffries talks about the important role that our internal and external identities play into how we are perceived and what happens when those identities don’t match.</a:t>
            </a:r>
          </a:p>
          <a:p>
            <a:r>
              <a:rPr lang="en-US" dirty="0"/>
              <a:t> </a:t>
            </a:r>
          </a:p>
          <a:p>
            <a:r>
              <a:rPr lang="en-US" dirty="0"/>
              <a:t>Video 3:</a:t>
            </a:r>
            <a:r>
              <a:rPr lang="en-US" b="1" dirty="0"/>
              <a:t> Terms for Sexual and Gender Identity -</a:t>
            </a:r>
            <a:r>
              <a:rPr lang="en-US" dirty="0"/>
              <a:t> Dr. Jeffries shares terminology used for sexual and gender identity.</a:t>
            </a:r>
          </a:p>
          <a:p>
            <a:r>
              <a:rPr lang="en-US" dirty="0"/>
              <a:t> </a:t>
            </a:r>
          </a:p>
          <a:p>
            <a:r>
              <a:rPr lang="en-US" dirty="0"/>
              <a:t>Video 4:</a:t>
            </a:r>
            <a:r>
              <a:rPr lang="en-US" b="1" dirty="0"/>
              <a:t> Ways to Support People’s Identities - </a:t>
            </a:r>
            <a:r>
              <a:rPr lang="en-US" dirty="0"/>
              <a:t>Dr. Jeffries discusses ways to support people’s identities, including their sexual and gender identity</a:t>
            </a:r>
            <a:r>
              <a:rPr lang="en-US" b="1" dirty="0"/>
              <a:t>. </a:t>
            </a:r>
            <a:endParaRPr lang="en-US" dirty="0"/>
          </a:p>
        </p:txBody>
      </p:sp>
      <p:pic>
        <p:nvPicPr>
          <p:cNvPr id="3" name="Picture 2">
            <a:extLst>
              <a:ext uri="{FF2B5EF4-FFF2-40B4-BE49-F238E27FC236}">
                <a16:creationId xmlns:a16="http://schemas.microsoft.com/office/drawing/2014/main" id="{1226BEFA-900E-4DD9-A882-75FF43DFBA7B}"/>
              </a:ext>
            </a:extLst>
          </p:cNvPr>
          <p:cNvPicPr>
            <a:picLocks noChangeAspect="1"/>
          </p:cNvPicPr>
          <p:nvPr/>
        </p:nvPicPr>
        <p:blipFill>
          <a:blip r:embed="rId2"/>
          <a:stretch>
            <a:fillRect/>
          </a:stretch>
        </p:blipFill>
        <p:spPr>
          <a:xfrm>
            <a:off x="247650" y="536287"/>
            <a:ext cx="4495800" cy="2528888"/>
          </a:xfrm>
          <a:prstGeom prst="rect">
            <a:avLst/>
          </a:prstGeom>
        </p:spPr>
      </p:pic>
      <p:sp>
        <p:nvSpPr>
          <p:cNvPr id="4" name="TextBox 3">
            <a:extLst>
              <a:ext uri="{FF2B5EF4-FFF2-40B4-BE49-F238E27FC236}">
                <a16:creationId xmlns:a16="http://schemas.microsoft.com/office/drawing/2014/main" id="{73D7F463-4068-42E2-8FA8-22EE5F33F624}"/>
              </a:ext>
            </a:extLst>
          </p:cNvPr>
          <p:cNvSpPr txBox="1"/>
          <p:nvPr/>
        </p:nvSpPr>
        <p:spPr>
          <a:xfrm>
            <a:off x="152400" y="6229290"/>
            <a:ext cx="8991600" cy="400110"/>
          </a:xfrm>
          <a:prstGeom prst="rect">
            <a:avLst/>
          </a:prstGeom>
          <a:noFill/>
        </p:spPr>
        <p:txBody>
          <a:bodyPr wrap="square" rtlCol="0">
            <a:spAutoFit/>
          </a:bodyPr>
          <a:lstStyle/>
          <a:p>
            <a:pPr algn="ctr"/>
            <a:r>
              <a:rPr lang="en-US" sz="2000" b="1" dirty="0">
                <a:solidFill>
                  <a:srgbClr val="0070C0"/>
                </a:solidFill>
                <a:hlinkClick r:id="rId3">
                  <a:extLst>
                    <a:ext uri="{A12FA001-AC4F-418D-AE19-62706E023703}">
                      <ahyp:hlinkClr xmlns:ahyp="http://schemas.microsoft.com/office/drawing/2018/hyperlinkcolor" val="tx"/>
                    </a:ext>
                  </a:extLst>
                </a:hlinkClick>
              </a:rPr>
              <a:t>HNY Playlist: youtube.com/playlist?list=PLiKVo_vO0vou-hsRiwPdCvzx_nrej4OHu</a:t>
            </a:r>
            <a:r>
              <a:rPr lang="en-US" sz="2000" b="1" dirty="0">
                <a:solidFill>
                  <a:srgbClr val="0070C0"/>
                </a:solidFill>
              </a:rPr>
              <a:t> </a:t>
            </a:r>
          </a:p>
        </p:txBody>
      </p:sp>
      <p:pic>
        <p:nvPicPr>
          <p:cNvPr id="7" name="Picture 6">
            <a:extLst>
              <a:ext uri="{FF2B5EF4-FFF2-40B4-BE49-F238E27FC236}">
                <a16:creationId xmlns:a16="http://schemas.microsoft.com/office/drawing/2014/main" id="{1EFE480A-72BF-48FE-8190-CBBD204EC79A}"/>
              </a:ext>
            </a:extLst>
          </p:cNvPr>
          <p:cNvPicPr>
            <a:picLocks noChangeAspect="1"/>
          </p:cNvPicPr>
          <p:nvPr/>
        </p:nvPicPr>
        <p:blipFill>
          <a:blip r:embed="rId4"/>
          <a:stretch>
            <a:fillRect/>
          </a:stretch>
        </p:blipFill>
        <p:spPr>
          <a:xfrm>
            <a:off x="247650" y="3429000"/>
            <a:ext cx="4495800" cy="2528888"/>
          </a:xfrm>
          <a:prstGeom prst="rect">
            <a:avLst/>
          </a:prstGeom>
        </p:spPr>
      </p:pic>
    </p:spTree>
    <p:extLst>
      <p:ext uri="{BB962C8B-B14F-4D97-AF65-F5344CB8AC3E}">
        <p14:creationId xmlns:p14="http://schemas.microsoft.com/office/powerpoint/2010/main" val="4006089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A40ECD-345B-4DE4-9648-2DE03F4CDA85}"/>
              </a:ext>
            </a:extLst>
          </p:cNvPr>
          <p:cNvPicPr>
            <a:picLocks noChangeAspect="1"/>
          </p:cNvPicPr>
          <p:nvPr/>
        </p:nvPicPr>
        <p:blipFill rotWithShape="1">
          <a:blip r:embed="rId3"/>
          <a:srcRect l="20834" t="18889" r="13333" b="36667"/>
          <a:stretch/>
        </p:blipFill>
        <p:spPr>
          <a:xfrm>
            <a:off x="8890" y="518"/>
            <a:ext cx="9126220" cy="3465653"/>
          </a:xfrm>
          <a:prstGeom prst="rect">
            <a:avLst/>
          </a:prstGeom>
        </p:spPr>
      </p:pic>
      <p:pic>
        <p:nvPicPr>
          <p:cNvPr id="3" name="Picture 2">
            <a:extLst>
              <a:ext uri="{FF2B5EF4-FFF2-40B4-BE49-F238E27FC236}">
                <a16:creationId xmlns:a16="http://schemas.microsoft.com/office/drawing/2014/main" id="{AF284FCD-7907-49C0-8054-827DC703B4C5}"/>
              </a:ext>
            </a:extLst>
          </p:cNvPr>
          <p:cNvPicPr>
            <a:picLocks noChangeAspect="1"/>
          </p:cNvPicPr>
          <p:nvPr/>
        </p:nvPicPr>
        <p:blipFill rotWithShape="1">
          <a:blip r:embed="rId4"/>
          <a:srcRect l="30000" t="50000" r="22500" b="11481"/>
          <a:stretch/>
        </p:blipFill>
        <p:spPr>
          <a:xfrm>
            <a:off x="1371600" y="3581400"/>
            <a:ext cx="6610350" cy="3015247"/>
          </a:xfrm>
          <a:prstGeom prst="rect">
            <a:avLst/>
          </a:prstGeom>
        </p:spPr>
      </p:pic>
    </p:spTree>
    <p:extLst>
      <p:ext uri="{BB962C8B-B14F-4D97-AF65-F5344CB8AC3E}">
        <p14:creationId xmlns:p14="http://schemas.microsoft.com/office/powerpoint/2010/main" val="3455796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6B7768-02DD-48D5-BCCD-985EA40DEBBF}"/>
              </a:ext>
            </a:extLst>
          </p:cNvPr>
          <p:cNvPicPr>
            <a:picLocks noChangeAspect="1"/>
          </p:cNvPicPr>
          <p:nvPr/>
        </p:nvPicPr>
        <p:blipFill rotWithShape="1">
          <a:blip r:embed="rId2"/>
          <a:srcRect l="20833" t="21852" r="17500" b="18889"/>
          <a:stretch/>
        </p:blipFill>
        <p:spPr>
          <a:xfrm>
            <a:off x="2229" y="1676400"/>
            <a:ext cx="9173366" cy="4958576"/>
          </a:xfrm>
          <a:prstGeom prst="rect">
            <a:avLst/>
          </a:prstGeom>
        </p:spPr>
      </p:pic>
      <p:pic>
        <p:nvPicPr>
          <p:cNvPr id="2" name="Picture 1">
            <a:extLst>
              <a:ext uri="{FF2B5EF4-FFF2-40B4-BE49-F238E27FC236}">
                <a16:creationId xmlns:a16="http://schemas.microsoft.com/office/drawing/2014/main" id="{3CC8C3E3-6CB9-49A9-80AA-1609A5266D59}"/>
              </a:ext>
            </a:extLst>
          </p:cNvPr>
          <p:cNvPicPr>
            <a:picLocks noChangeAspect="1"/>
          </p:cNvPicPr>
          <p:nvPr/>
        </p:nvPicPr>
        <p:blipFill rotWithShape="1">
          <a:blip r:embed="rId3"/>
          <a:srcRect l="25833" t="21852" r="54167" b="43909"/>
          <a:stretch/>
        </p:blipFill>
        <p:spPr>
          <a:xfrm>
            <a:off x="7012260" y="-76199"/>
            <a:ext cx="2057400" cy="1981199"/>
          </a:xfrm>
          <a:prstGeom prst="rect">
            <a:avLst/>
          </a:prstGeom>
        </p:spPr>
      </p:pic>
    </p:spTree>
    <p:extLst>
      <p:ext uri="{BB962C8B-B14F-4D97-AF65-F5344CB8AC3E}">
        <p14:creationId xmlns:p14="http://schemas.microsoft.com/office/powerpoint/2010/main" val="1176352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C8C3E3-6CB9-49A9-80AA-1609A5266D59}"/>
              </a:ext>
            </a:extLst>
          </p:cNvPr>
          <p:cNvPicPr>
            <a:picLocks noChangeAspect="1"/>
          </p:cNvPicPr>
          <p:nvPr/>
        </p:nvPicPr>
        <p:blipFill rotWithShape="1">
          <a:blip r:embed="rId2"/>
          <a:srcRect l="25833" t="21852" r="54167" b="43909"/>
          <a:stretch/>
        </p:blipFill>
        <p:spPr>
          <a:xfrm>
            <a:off x="7012260" y="-76199"/>
            <a:ext cx="2057400" cy="1981199"/>
          </a:xfrm>
          <a:prstGeom prst="rect">
            <a:avLst/>
          </a:prstGeom>
        </p:spPr>
      </p:pic>
      <p:pic>
        <p:nvPicPr>
          <p:cNvPr id="4" name="Picture 3">
            <a:extLst>
              <a:ext uri="{FF2B5EF4-FFF2-40B4-BE49-F238E27FC236}">
                <a16:creationId xmlns:a16="http://schemas.microsoft.com/office/drawing/2014/main" id="{BA85D5C2-755B-4B9A-86D9-43F7250D6029}"/>
              </a:ext>
            </a:extLst>
          </p:cNvPr>
          <p:cNvPicPr>
            <a:picLocks noChangeAspect="1"/>
          </p:cNvPicPr>
          <p:nvPr/>
        </p:nvPicPr>
        <p:blipFill rotWithShape="1">
          <a:blip r:embed="rId3"/>
          <a:srcRect l="20833" t="36666" r="17500" b="20370"/>
          <a:stretch/>
        </p:blipFill>
        <p:spPr>
          <a:xfrm>
            <a:off x="-533400" y="1928330"/>
            <a:ext cx="9662533" cy="3786670"/>
          </a:xfrm>
          <a:prstGeom prst="rect">
            <a:avLst/>
          </a:prstGeom>
        </p:spPr>
      </p:pic>
    </p:spTree>
    <p:extLst>
      <p:ext uri="{BB962C8B-B14F-4D97-AF65-F5344CB8AC3E}">
        <p14:creationId xmlns:p14="http://schemas.microsoft.com/office/powerpoint/2010/main" val="1194381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08C0A7-638C-45E2-9A06-7CD03CC08CED}"/>
              </a:ext>
            </a:extLst>
          </p:cNvPr>
          <p:cNvPicPr>
            <a:picLocks noChangeAspect="1"/>
          </p:cNvPicPr>
          <p:nvPr/>
        </p:nvPicPr>
        <p:blipFill rotWithShape="1">
          <a:blip r:embed="rId2"/>
          <a:srcRect l="51129" t="20371" r="28212" b="42087"/>
          <a:stretch/>
        </p:blipFill>
        <p:spPr>
          <a:xfrm>
            <a:off x="0" y="0"/>
            <a:ext cx="2609022" cy="2667001"/>
          </a:xfrm>
          <a:prstGeom prst="rect">
            <a:avLst/>
          </a:prstGeom>
        </p:spPr>
      </p:pic>
      <p:pic>
        <p:nvPicPr>
          <p:cNvPr id="3" name="Picture 2">
            <a:extLst>
              <a:ext uri="{FF2B5EF4-FFF2-40B4-BE49-F238E27FC236}">
                <a16:creationId xmlns:a16="http://schemas.microsoft.com/office/drawing/2014/main" id="{964B287D-3196-4BB9-9170-2AC36D1DEC81}"/>
              </a:ext>
            </a:extLst>
          </p:cNvPr>
          <p:cNvPicPr>
            <a:picLocks noChangeAspect="1"/>
          </p:cNvPicPr>
          <p:nvPr/>
        </p:nvPicPr>
        <p:blipFill rotWithShape="1">
          <a:blip r:embed="rId3"/>
          <a:srcRect l="20834" t="18889" r="25832" b="8518"/>
          <a:stretch/>
        </p:blipFill>
        <p:spPr>
          <a:xfrm>
            <a:off x="2147596" y="1524000"/>
            <a:ext cx="6767804" cy="5181600"/>
          </a:xfrm>
          <a:prstGeom prst="rect">
            <a:avLst/>
          </a:prstGeom>
        </p:spPr>
      </p:pic>
    </p:spTree>
    <p:extLst>
      <p:ext uri="{BB962C8B-B14F-4D97-AF65-F5344CB8AC3E}">
        <p14:creationId xmlns:p14="http://schemas.microsoft.com/office/powerpoint/2010/main" val="905201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9F69F4-0288-4D3C-994F-C67D73BF9EEA}"/>
              </a:ext>
            </a:extLst>
          </p:cNvPr>
          <p:cNvPicPr>
            <a:picLocks noChangeAspect="1"/>
          </p:cNvPicPr>
          <p:nvPr/>
        </p:nvPicPr>
        <p:blipFill rotWithShape="1">
          <a:blip r:embed="rId2"/>
          <a:srcRect l="6667" t="15926" r="35833" b="39630"/>
          <a:stretch/>
        </p:blipFill>
        <p:spPr>
          <a:xfrm>
            <a:off x="-68580" y="0"/>
            <a:ext cx="9288780" cy="4038600"/>
          </a:xfrm>
          <a:prstGeom prst="rect">
            <a:avLst/>
          </a:prstGeom>
        </p:spPr>
      </p:pic>
      <p:pic>
        <p:nvPicPr>
          <p:cNvPr id="3" name="Picture 2">
            <a:extLst>
              <a:ext uri="{FF2B5EF4-FFF2-40B4-BE49-F238E27FC236}">
                <a16:creationId xmlns:a16="http://schemas.microsoft.com/office/drawing/2014/main" id="{7F4AA6CF-8697-40DC-A649-34D524CD4A28}"/>
              </a:ext>
            </a:extLst>
          </p:cNvPr>
          <p:cNvPicPr>
            <a:picLocks noChangeAspect="1"/>
          </p:cNvPicPr>
          <p:nvPr/>
        </p:nvPicPr>
        <p:blipFill rotWithShape="1">
          <a:blip r:embed="rId3"/>
          <a:srcRect l="14167" t="54444" r="44167" b="15926"/>
          <a:stretch/>
        </p:blipFill>
        <p:spPr>
          <a:xfrm>
            <a:off x="1143000" y="3886200"/>
            <a:ext cx="6858000" cy="2743200"/>
          </a:xfrm>
          <a:prstGeom prst="rect">
            <a:avLst/>
          </a:prstGeom>
        </p:spPr>
      </p:pic>
    </p:spTree>
    <p:extLst>
      <p:ext uri="{BB962C8B-B14F-4D97-AF65-F5344CB8AC3E}">
        <p14:creationId xmlns:p14="http://schemas.microsoft.com/office/powerpoint/2010/main" val="3738566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16E477-B785-4F80-99D6-BCB8A7C27BE2}"/>
              </a:ext>
            </a:extLst>
          </p:cNvPr>
          <p:cNvPicPr>
            <a:picLocks noChangeAspect="1"/>
          </p:cNvPicPr>
          <p:nvPr/>
        </p:nvPicPr>
        <p:blipFill rotWithShape="1">
          <a:blip r:embed="rId2"/>
          <a:srcRect l="6666" t="15926" r="35000" b="44074"/>
          <a:stretch/>
        </p:blipFill>
        <p:spPr>
          <a:xfrm>
            <a:off x="-11430" y="11430"/>
            <a:ext cx="9255478" cy="3569970"/>
          </a:xfrm>
          <a:prstGeom prst="rect">
            <a:avLst/>
          </a:prstGeom>
        </p:spPr>
      </p:pic>
      <p:pic>
        <p:nvPicPr>
          <p:cNvPr id="3" name="Picture 2">
            <a:extLst>
              <a:ext uri="{FF2B5EF4-FFF2-40B4-BE49-F238E27FC236}">
                <a16:creationId xmlns:a16="http://schemas.microsoft.com/office/drawing/2014/main" id="{7FFEFADC-C62F-4B9A-9751-9DC37E14AFF7}"/>
              </a:ext>
            </a:extLst>
          </p:cNvPr>
          <p:cNvPicPr>
            <a:picLocks noChangeAspect="1"/>
          </p:cNvPicPr>
          <p:nvPr/>
        </p:nvPicPr>
        <p:blipFill rotWithShape="1">
          <a:blip r:embed="rId3"/>
          <a:srcRect l="14167" t="52963" r="42500" b="17407"/>
          <a:stretch/>
        </p:blipFill>
        <p:spPr>
          <a:xfrm>
            <a:off x="708660" y="3581400"/>
            <a:ext cx="7726680" cy="2971800"/>
          </a:xfrm>
          <a:prstGeom prst="rect">
            <a:avLst/>
          </a:prstGeom>
        </p:spPr>
      </p:pic>
    </p:spTree>
    <p:extLst>
      <p:ext uri="{BB962C8B-B14F-4D97-AF65-F5344CB8AC3E}">
        <p14:creationId xmlns:p14="http://schemas.microsoft.com/office/powerpoint/2010/main" val="733375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A72F47-2BFD-440B-A5FB-AA497E208042}"/>
              </a:ext>
            </a:extLst>
          </p:cNvPr>
          <p:cNvPicPr>
            <a:picLocks noChangeAspect="1"/>
          </p:cNvPicPr>
          <p:nvPr/>
        </p:nvPicPr>
        <p:blipFill rotWithShape="1">
          <a:blip r:embed="rId2"/>
          <a:srcRect l="2501" t="12963" r="35833" b="7037"/>
          <a:stretch/>
        </p:blipFill>
        <p:spPr>
          <a:xfrm>
            <a:off x="304800" y="457200"/>
            <a:ext cx="8534400" cy="6227805"/>
          </a:xfrm>
          <a:prstGeom prst="rect">
            <a:avLst/>
          </a:prstGeom>
        </p:spPr>
      </p:pic>
      <p:sp>
        <p:nvSpPr>
          <p:cNvPr id="3" name="TextBox 2">
            <a:extLst>
              <a:ext uri="{FF2B5EF4-FFF2-40B4-BE49-F238E27FC236}">
                <a16:creationId xmlns:a16="http://schemas.microsoft.com/office/drawing/2014/main" id="{59C00B24-F14D-4308-8B02-65D5361C02D7}"/>
              </a:ext>
            </a:extLst>
          </p:cNvPr>
          <p:cNvSpPr txBox="1"/>
          <p:nvPr/>
        </p:nvSpPr>
        <p:spPr>
          <a:xfrm>
            <a:off x="4267200" y="514290"/>
            <a:ext cx="4114800" cy="400110"/>
          </a:xfrm>
          <a:prstGeom prst="rect">
            <a:avLst/>
          </a:prstGeom>
          <a:noFill/>
        </p:spPr>
        <p:txBody>
          <a:bodyPr wrap="square" rtlCol="0">
            <a:spAutoFit/>
          </a:bodyPr>
          <a:lstStyle/>
          <a:p>
            <a:r>
              <a:rPr lang="en-US" sz="2000" b="1" dirty="0">
                <a:solidFill>
                  <a:schemeClr val="bg2">
                    <a:lumMod val="50000"/>
                  </a:schemeClr>
                </a:solidFill>
                <a:hlinkClick r:id="rId3">
                  <a:extLst>
                    <a:ext uri="{A12FA001-AC4F-418D-AE19-62706E023703}">
                      <ahyp:hlinkClr xmlns:ahyp="http://schemas.microsoft.com/office/drawing/2018/hyperlinkcolor" val="tx"/>
                    </a:ext>
                  </a:extLst>
                </a:hlinkClick>
              </a:rPr>
              <a:t>https://youtu.be/5jy-jVMi2zY</a:t>
            </a:r>
            <a:r>
              <a:rPr lang="en-US" sz="2000" b="1" dirty="0">
                <a:solidFill>
                  <a:schemeClr val="bg2">
                    <a:lumMod val="50000"/>
                  </a:schemeClr>
                </a:solidFill>
              </a:rPr>
              <a:t> </a:t>
            </a:r>
          </a:p>
        </p:txBody>
      </p:sp>
    </p:spTree>
    <p:extLst>
      <p:ext uri="{BB962C8B-B14F-4D97-AF65-F5344CB8AC3E}">
        <p14:creationId xmlns:p14="http://schemas.microsoft.com/office/powerpoint/2010/main" val="3654552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FA4F1-F8AA-4185-B56A-BA0A19F8B79E}"/>
              </a:ext>
            </a:extLst>
          </p:cNvPr>
          <p:cNvSpPr>
            <a:spLocks noGrp="1"/>
          </p:cNvSpPr>
          <p:nvPr>
            <p:ph type="title"/>
          </p:nvPr>
        </p:nvSpPr>
        <p:spPr/>
        <p:txBody>
          <a:bodyPr/>
          <a:lstStyle/>
          <a:p>
            <a:r>
              <a:rPr lang="en-US" dirty="0"/>
              <a:t>Role Play Scenarios</a:t>
            </a:r>
          </a:p>
        </p:txBody>
      </p:sp>
      <p:sp>
        <p:nvSpPr>
          <p:cNvPr id="3" name="Content Placeholder 2">
            <a:extLst>
              <a:ext uri="{FF2B5EF4-FFF2-40B4-BE49-F238E27FC236}">
                <a16:creationId xmlns:a16="http://schemas.microsoft.com/office/drawing/2014/main" id="{990BCEAC-C21E-4CD3-977E-DF09E2E51132}"/>
              </a:ext>
            </a:extLst>
          </p:cNvPr>
          <p:cNvSpPr>
            <a:spLocks noGrp="1"/>
          </p:cNvSpPr>
          <p:nvPr>
            <p:ph idx="1"/>
          </p:nvPr>
        </p:nvSpPr>
        <p:spPr>
          <a:xfrm>
            <a:off x="609600" y="1100628"/>
            <a:ext cx="7848600" cy="5300172"/>
          </a:xfrm>
          <a:solidFill>
            <a:schemeClr val="bg1"/>
          </a:solidFill>
        </p:spPr>
        <p:txBody>
          <a:bodyPr>
            <a:normAutofit lnSpcReduction="10000"/>
          </a:bodyPr>
          <a:lstStyle/>
          <a:p>
            <a:pPr>
              <a:spcAft>
                <a:spcPts val="1200"/>
              </a:spcAft>
              <a:buFont typeface="+mj-lt"/>
              <a:buAutoNum type="arabicPeriod"/>
            </a:pPr>
            <a:r>
              <a:rPr lang="en-US" sz="2400" b="0" dirty="0"/>
              <a:t>A friend is in a new relationship and you don’t know their partner. What would you say and do to check in about how their relationship is going? </a:t>
            </a:r>
          </a:p>
          <a:p>
            <a:pPr>
              <a:spcAft>
                <a:spcPts val="1200"/>
              </a:spcAft>
              <a:buFont typeface="+mj-lt"/>
              <a:buAutoNum type="arabicPeriod"/>
            </a:pPr>
            <a:r>
              <a:rPr lang="en-US" sz="2400" b="0" dirty="0"/>
              <a:t>Your friend has been dating their partner for several weeks and you notice they are spending less time with your friend group. They are getting in arguments and getting a lot of text messages even when they are with their friends. What would you say or do to provide support for your friend?</a:t>
            </a:r>
          </a:p>
          <a:p>
            <a:pPr>
              <a:spcAft>
                <a:spcPts val="1200"/>
              </a:spcAft>
              <a:buFont typeface="+mj-lt"/>
              <a:buAutoNum type="arabicPeriod"/>
            </a:pPr>
            <a:r>
              <a:rPr lang="en-US" sz="2400" b="0" dirty="0"/>
              <a:t>You notice your friend’s partner always seems sad after being with them. Your friend tells their partner what to do, how to dress and calls them unkind names. What would you say and do to support your friend in getting help? Who would you reach out to? </a:t>
            </a:r>
            <a:endParaRPr lang="en-US" sz="2400" dirty="0"/>
          </a:p>
        </p:txBody>
      </p:sp>
    </p:spTree>
    <p:extLst>
      <p:ext uri="{BB962C8B-B14F-4D97-AF65-F5344CB8AC3E}">
        <p14:creationId xmlns:p14="http://schemas.microsoft.com/office/powerpoint/2010/main" val="3129346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1FA4E7-DCE7-4F5C-9667-9225DC69BB96}"/>
              </a:ext>
            </a:extLst>
          </p:cNvPr>
          <p:cNvPicPr>
            <a:picLocks noChangeAspect="1"/>
          </p:cNvPicPr>
          <p:nvPr/>
        </p:nvPicPr>
        <p:blipFill rotWithShape="1">
          <a:blip r:embed="rId2"/>
          <a:srcRect l="37500" t="20371" r="17500" b="5556"/>
          <a:stretch/>
        </p:blipFill>
        <p:spPr>
          <a:xfrm>
            <a:off x="228600" y="533400"/>
            <a:ext cx="6830568" cy="6324600"/>
          </a:xfrm>
          <a:prstGeom prst="rect">
            <a:avLst/>
          </a:prstGeom>
        </p:spPr>
      </p:pic>
    </p:spTree>
    <p:extLst>
      <p:ext uri="{BB962C8B-B14F-4D97-AF65-F5344CB8AC3E}">
        <p14:creationId xmlns:p14="http://schemas.microsoft.com/office/powerpoint/2010/main" val="60645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2F8C07-4EC8-4B49-B85E-EC891A3312A5}"/>
              </a:ext>
            </a:extLst>
          </p:cNvPr>
          <p:cNvPicPr>
            <a:picLocks noChangeAspect="1"/>
          </p:cNvPicPr>
          <p:nvPr/>
        </p:nvPicPr>
        <p:blipFill rotWithShape="1">
          <a:blip r:embed="rId2"/>
          <a:srcRect l="9167" t="20370" r="30833" b="30741"/>
          <a:stretch/>
        </p:blipFill>
        <p:spPr>
          <a:xfrm>
            <a:off x="-15240" y="-1"/>
            <a:ext cx="9159240" cy="4197985"/>
          </a:xfrm>
          <a:prstGeom prst="rect">
            <a:avLst/>
          </a:prstGeom>
        </p:spPr>
      </p:pic>
    </p:spTree>
    <p:extLst>
      <p:ext uri="{BB962C8B-B14F-4D97-AF65-F5344CB8AC3E}">
        <p14:creationId xmlns:p14="http://schemas.microsoft.com/office/powerpoint/2010/main" val="1624884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6C83A4-419B-4EF7-B794-61ACCDF046AC}"/>
              </a:ext>
            </a:extLst>
          </p:cNvPr>
          <p:cNvPicPr>
            <a:picLocks noChangeAspect="1"/>
          </p:cNvPicPr>
          <p:nvPr/>
        </p:nvPicPr>
        <p:blipFill rotWithShape="1">
          <a:blip r:embed="rId2"/>
          <a:srcRect l="1666" t="18889" r="15833" b="5555"/>
          <a:stretch/>
        </p:blipFill>
        <p:spPr>
          <a:xfrm>
            <a:off x="-19050" y="0"/>
            <a:ext cx="9170894" cy="4724400"/>
          </a:xfrm>
          <a:prstGeom prst="rect">
            <a:avLst/>
          </a:prstGeom>
        </p:spPr>
      </p:pic>
    </p:spTree>
    <p:extLst>
      <p:ext uri="{BB962C8B-B14F-4D97-AF65-F5344CB8AC3E}">
        <p14:creationId xmlns:p14="http://schemas.microsoft.com/office/powerpoint/2010/main" val="1606682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CA6C2F-DF47-4FB2-A4AF-C54EC036624F}"/>
              </a:ext>
            </a:extLst>
          </p:cNvPr>
          <p:cNvPicPr>
            <a:picLocks noChangeAspect="1"/>
          </p:cNvPicPr>
          <p:nvPr/>
        </p:nvPicPr>
        <p:blipFill rotWithShape="1">
          <a:blip r:embed="rId2"/>
          <a:srcRect l="1666" t="14445" r="16667" b="5556"/>
          <a:stretch/>
        </p:blipFill>
        <p:spPr>
          <a:xfrm>
            <a:off x="0" y="381000"/>
            <a:ext cx="9140895" cy="5036820"/>
          </a:xfrm>
          <a:prstGeom prst="rect">
            <a:avLst/>
          </a:prstGeom>
        </p:spPr>
      </p:pic>
    </p:spTree>
    <p:extLst>
      <p:ext uri="{BB962C8B-B14F-4D97-AF65-F5344CB8AC3E}">
        <p14:creationId xmlns:p14="http://schemas.microsoft.com/office/powerpoint/2010/main" val="4121610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39E9D2-9085-489B-B95D-0C24A52CD3FB}"/>
              </a:ext>
            </a:extLst>
          </p:cNvPr>
          <p:cNvPicPr>
            <a:picLocks noChangeAspect="1"/>
          </p:cNvPicPr>
          <p:nvPr/>
        </p:nvPicPr>
        <p:blipFill rotWithShape="1">
          <a:blip r:embed="rId2"/>
          <a:srcRect l="5833" t="15926" r="21667" b="33704"/>
          <a:stretch/>
        </p:blipFill>
        <p:spPr>
          <a:xfrm>
            <a:off x="-76200" y="0"/>
            <a:ext cx="9359153" cy="3657600"/>
          </a:xfrm>
          <a:prstGeom prst="rect">
            <a:avLst/>
          </a:prstGeom>
        </p:spPr>
      </p:pic>
      <p:pic>
        <p:nvPicPr>
          <p:cNvPr id="3" name="Picture 2">
            <a:extLst>
              <a:ext uri="{FF2B5EF4-FFF2-40B4-BE49-F238E27FC236}">
                <a16:creationId xmlns:a16="http://schemas.microsoft.com/office/drawing/2014/main" id="{FA0515C3-1318-4CA5-B9A6-8A15B7EC6BD3}"/>
              </a:ext>
            </a:extLst>
          </p:cNvPr>
          <p:cNvPicPr>
            <a:picLocks noChangeAspect="1"/>
          </p:cNvPicPr>
          <p:nvPr/>
        </p:nvPicPr>
        <p:blipFill rotWithShape="1">
          <a:blip r:embed="rId3"/>
          <a:srcRect l="16665" t="45556" r="31864" b="21852"/>
          <a:stretch/>
        </p:blipFill>
        <p:spPr>
          <a:xfrm>
            <a:off x="803563" y="3886200"/>
            <a:ext cx="7701498" cy="2743200"/>
          </a:xfrm>
          <a:prstGeom prst="rect">
            <a:avLst/>
          </a:prstGeom>
        </p:spPr>
      </p:pic>
    </p:spTree>
    <p:extLst>
      <p:ext uri="{BB962C8B-B14F-4D97-AF65-F5344CB8AC3E}">
        <p14:creationId xmlns:p14="http://schemas.microsoft.com/office/powerpoint/2010/main" val="1750323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C4B78B-86F1-4FFD-A516-7C05EBDED26F}"/>
              </a:ext>
            </a:extLst>
          </p:cNvPr>
          <p:cNvPicPr>
            <a:picLocks noChangeAspect="1"/>
          </p:cNvPicPr>
          <p:nvPr/>
        </p:nvPicPr>
        <p:blipFill rotWithShape="1">
          <a:blip r:embed="rId2"/>
          <a:srcRect l="24167" t="15926" r="39167" b="45556"/>
          <a:stretch/>
        </p:blipFill>
        <p:spPr>
          <a:xfrm>
            <a:off x="569155" y="3810"/>
            <a:ext cx="8117645" cy="4796790"/>
          </a:xfrm>
          <a:prstGeom prst="rect">
            <a:avLst/>
          </a:prstGeom>
        </p:spPr>
      </p:pic>
    </p:spTree>
    <p:extLst>
      <p:ext uri="{BB962C8B-B14F-4D97-AF65-F5344CB8AC3E}">
        <p14:creationId xmlns:p14="http://schemas.microsoft.com/office/powerpoint/2010/main" val="2104397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CECDC7-9CB2-47A1-857A-FC5BE3AF4EBA}"/>
              </a:ext>
            </a:extLst>
          </p:cNvPr>
          <p:cNvPicPr>
            <a:picLocks noChangeAspect="1"/>
          </p:cNvPicPr>
          <p:nvPr/>
        </p:nvPicPr>
        <p:blipFill rotWithShape="1">
          <a:blip r:embed="rId2"/>
          <a:srcRect l="25000" t="54444" r="40000" b="8519"/>
          <a:stretch/>
        </p:blipFill>
        <p:spPr>
          <a:xfrm>
            <a:off x="457200" y="304800"/>
            <a:ext cx="8065008" cy="4800600"/>
          </a:xfrm>
          <a:prstGeom prst="rect">
            <a:avLst/>
          </a:prstGeom>
        </p:spPr>
      </p:pic>
    </p:spTree>
    <p:extLst>
      <p:ext uri="{BB962C8B-B14F-4D97-AF65-F5344CB8AC3E}">
        <p14:creationId xmlns:p14="http://schemas.microsoft.com/office/powerpoint/2010/main" val="34856964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7522AA-4221-476D-8D49-63F7052595C6}"/>
              </a:ext>
            </a:extLst>
          </p:cNvPr>
          <p:cNvPicPr>
            <a:picLocks noChangeAspect="1"/>
          </p:cNvPicPr>
          <p:nvPr/>
        </p:nvPicPr>
        <p:blipFill rotWithShape="1">
          <a:blip r:embed="rId2"/>
          <a:srcRect l="26666" t="18889" r="40833" b="18889"/>
          <a:stretch/>
        </p:blipFill>
        <p:spPr>
          <a:xfrm>
            <a:off x="1790700" y="433754"/>
            <a:ext cx="5562600" cy="5990492"/>
          </a:xfrm>
          <a:prstGeom prst="rect">
            <a:avLst/>
          </a:prstGeom>
        </p:spPr>
      </p:pic>
    </p:spTree>
    <p:extLst>
      <p:ext uri="{BB962C8B-B14F-4D97-AF65-F5344CB8AC3E}">
        <p14:creationId xmlns:p14="http://schemas.microsoft.com/office/powerpoint/2010/main" val="3579422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42E929-9DF7-4A36-BEE1-5D7D942F2AF6}"/>
              </a:ext>
            </a:extLst>
          </p:cNvPr>
          <p:cNvPicPr>
            <a:picLocks noChangeAspect="1"/>
          </p:cNvPicPr>
          <p:nvPr/>
        </p:nvPicPr>
        <p:blipFill rotWithShape="1">
          <a:blip r:embed="rId2"/>
          <a:srcRect l="5833" t="15926" r="20833" b="26297"/>
          <a:stretch/>
        </p:blipFill>
        <p:spPr>
          <a:xfrm>
            <a:off x="-76200" y="0"/>
            <a:ext cx="9284677" cy="4114800"/>
          </a:xfrm>
          <a:prstGeom prst="rect">
            <a:avLst/>
          </a:prstGeom>
        </p:spPr>
      </p:pic>
      <p:pic>
        <p:nvPicPr>
          <p:cNvPr id="3" name="Picture 2">
            <a:extLst>
              <a:ext uri="{FF2B5EF4-FFF2-40B4-BE49-F238E27FC236}">
                <a16:creationId xmlns:a16="http://schemas.microsoft.com/office/drawing/2014/main" id="{0B21DA49-D6B1-4A36-A7C9-571D38E294A7}"/>
              </a:ext>
            </a:extLst>
          </p:cNvPr>
          <p:cNvPicPr>
            <a:picLocks noChangeAspect="1"/>
          </p:cNvPicPr>
          <p:nvPr/>
        </p:nvPicPr>
        <p:blipFill rotWithShape="1">
          <a:blip r:embed="rId3"/>
          <a:srcRect l="16667" t="35185" r="30833" b="18889"/>
          <a:stretch/>
        </p:blipFill>
        <p:spPr>
          <a:xfrm>
            <a:off x="1866900" y="4149090"/>
            <a:ext cx="5410200" cy="2662162"/>
          </a:xfrm>
          <a:prstGeom prst="rect">
            <a:avLst/>
          </a:prstGeom>
        </p:spPr>
      </p:pic>
    </p:spTree>
    <p:extLst>
      <p:ext uri="{BB962C8B-B14F-4D97-AF65-F5344CB8AC3E}">
        <p14:creationId xmlns:p14="http://schemas.microsoft.com/office/powerpoint/2010/main" val="25665552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13FA68-7980-4D4B-A852-A0C37ABA56C9}"/>
              </a:ext>
            </a:extLst>
          </p:cNvPr>
          <p:cNvPicPr>
            <a:picLocks noChangeAspect="1"/>
          </p:cNvPicPr>
          <p:nvPr/>
        </p:nvPicPr>
        <p:blipFill rotWithShape="1">
          <a:blip r:embed="rId3"/>
          <a:srcRect l="15834" t="36667" r="30833" b="11481"/>
          <a:stretch/>
        </p:blipFill>
        <p:spPr>
          <a:xfrm>
            <a:off x="228600" y="685800"/>
            <a:ext cx="8708572" cy="4762500"/>
          </a:xfrm>
          <a:prstGeom prst="rect">
            <a:avLst/>
          </a:prstGeom>
        </p:spPr>
      </p:pic>
    </p:spTree>
    <p:extLst>
      <p:ext uri="{BB962C8B-B14F-4D97-AF65-F5344CB8AC3E}">
        <p14:creationId xmlns:p14="http://schemas.microsoft.com/office/powerpoint/2010/main" val="34676450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245007-B8C7-4760-A2E6-E72314F524C9}"/>
              </a:ext>
            </a:extLst>
          </p:cNvPr>
          <p:cNvPicPr>
            <a:picLocks noChangeAspect="1"/>
          </p:cNvPicPr>
          <p:nvPr/>
        </p:nvPicPr>
        <p:blipFill rotWithShape="1">
          <a:blip r:embed="rId3"/>
          <a:srcRect l="16666" t="24814" r="32500" b="35185"/>
          <a:stretch/>
        </p:blipFill>
        <p:spPr>
          <a:xfrm>
            <a:off x="307622" y="685800"/>
            <a:ext cx="8607778" cy="3810000"/>
          </a:xfrm>
          <a:prstGeom prst="rect">
            <a:avLst/>
          </a:prstGeom>
        </p:spPr>
      </p:pic>
    </p:spTree>
    <p:extLst>
      <p:ext uri="{BB962C8B-B14F-4D97-AF65-F5344CB8AC3E}">
        <p14:creationId xmlns:p14="http://schemas.microsoft.com/office/powerpoint/2010/main" val="14148088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3AF182-E751-49CF-B87D-6C669228940E}"/>
              </a:ext>
            </a:extLst>
          </p:cNvPr>
          <p:cNvPicPr>
            <a:picLocks noChangeAspect="1"/>
          </p:cNvPicPr>
          <p:nvPr/>
        </p:nvPicPr>
        <p:blipFill rotWithShape="1">
          <a:blip r:embed="rId3"/>
          <a:srcRect l="16667" t="21851" r="31667" b="17408"/>
          <a:stretch/>
        </p:blipFill>
        <p:spPr>
          <a:xfrm>
            <a:off x="381000" y="453390"/>
            <a:ext cx="8417498" cy="5566410"/>
          </a:xfrm>
          <a:prstGeom prst="rect">
            <a:avLst/>
          </a:prstGeom>
        </p:spPr>
      </p:pic>
    </p:spTree>
    <p:extLst>
      <p:ext uri="{BB962C8B-B14F-4D97-AF65-F5344CB8AC3E}">
        <p14:creationId xmlns:p14="http://schemas.microsoft.com/office/powerpoint/2010/main" val="3017140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654A89-08B0-4C48-9514-59D27F01132B}"/>
              </a:ext>
            </a:extLst>
          </p:cNvPr>
          <p:cNvPicPr>
            <a:picLocks noChangeAspect="1"/>
          </p:cNvPicPr>
          <p:nvPr/>
        </p:nvPicPr>
        <p:blipFill rotWithShape="1">
          <a:blip r:embed="rId2"/>
          <a:srcRect l="7500" t="21852" r="51667" b="63333"/>
          <a:stretch/>
        </p:blipFill>
        <p:spPr>
          <a:xfrm>
            <a:off x="457200" y="381000"/>
            <a:ext cx="7094220" cy="1447800"/>
          </a:xfrm>
          <a:prstGeom prst="rect">
            <a:avLst/>
          </a:prstGeom>
        </p:spPr>
      </p:pic>
      <p:pic>
        <p:nvPicPr>
          <p:cNvPr id="3" name="Picture 2">
            <a:extLst>
              <a:ext uri="{FF2B5EF4-FFF2-40B4-BE49-F238E27FC236}">
                <a16:creationId xmlns:a16="http://schemas.microsoft.com/office/drawing/2014/main" id="{BFF89168-FCA0-4B8D-A59E-51ECF7318BB1}"/>
              </a:ext>
            </a:extLst>
          </p:cNvPr>
          <p:cNvPicPr>
            <a:picLocks noChangeAspect="1"/>
          </p:cNvPicPr>
          <p:nvPr/>
        </p:nvPicPr>
        <p:blipFill rotWithShape="1">
          <a:blip r:embed="rId2"/>
          <a:srcRect l="44167" t="36666" r="33333" b="26296"/>
          <a:stretch/>
        </p:blipFill>
        <p:spPr>
          <a:xfrm>
            <a:off x="2324100" y="2057400"/>
            <a:ext cx="4495800" cy="4162778"/>
          </a:xfrm>
          <a:prstGeom prst="rect">
            <a:avLst/>
          </a:prstGeom>
        </p:spPr>
      </p:pic>
    </p:spTree>
    <p:extLst>
      <p:ext uri="{BB962C8B-B14F-4D97-AF65-F5344CB8AC3E}">
        <p14:creationId xmlns:p14="http://schemas.microsoft.com/office/powerpoint/2010/main" val="419704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6BEA19-A2D8-4CA3-A3A2-48F3AA47EC70}"/>
              </a:ext>
            </a:extLst>
          </p:cNvPr>
          <p:cNvPicPr>
            <a:picLocks noChangeAspect="1"/>
          </p:cNvPicPr>
          <p:nvPr/>
        </p:nvPicPr>
        <p:blipFill rotWithShape="1">
          <a:blip r:embed="rId3"/>
          <a:srcRect l="15833" t="18889" r="33333" b="18889"/>
          <a:stretch/>
        </p:blipFill>
        <p:spPr>
          <a:xfrm>
            <a:off x="228600" y="220980"/>
            <a:ext cx="8754110" cy="6027420"/>
          </a:xfrm>
          <a:prstGeom prst="rect">
            <a:avLst/>
          </a:prstGeom>
        </p:spPr>
      </p:pic>
    </p:spTree>
    <p:extLst>
      <p:ext uri="{BB962C8B-B14F-4D97-AF65-F5344CB8AC3E}">
        <p14:creationId xmlns:p14="http://schemas.microsoft.com/office/powerpoint/2010/main" val="21110025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404590-5847-4CB0-8C3A-7F26A7A13540}"/>
              </a:ext>
            </a:extLst>
          </p:cNvPr>
          <p:cNvPicPr>
            <a:picLocks noChangeAspect="1"/>
          </p:cNvPicPr>
          <p:nvPr/>
        </p:nvPicPr>
        <p:blipFill rotWithShape="1">
          <a:blip r:embed="rId2"/>
          <a:srcRect l="15833" t="17407" r="30000" b="14444"/>
          <a:stretch/>
        </p:blipFill>
        <p:spPr>
          <a:xfrm>
            <a:off x="228600" y="11430"/>
            <a:ext cx="8705436" cy="6160770"/>
          </a:xfrm>
          <a:prstGeom prst="rect">
            <a:avLst/>
          </a:prstGeom>
        </p:spPr>
      </p:pic>
    </p:spTree>
    <p:extLst>
      <p:ext uri="{BB962C8B-B14F-4D97-AF65-F5344CB8AC3E}">
        <p14:creationId xmlns:p14="http://schemas.microsoft.com/office/powerpoint/2010/main" val="18568540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1C9FC1-09BD-4A15-AAE5-F7F8DC867DAB}"/>
              </a:ext>
            </a:extLst>
          </p:cNvPr>
          <p:cNvPicPr>
            <a:picLocks noChangeAspect="1"/>
          </p:cNvPicPr>
          <p:nvPr/>
        </p:nvPicPr>
        <p:blipFill rotWithShape="1">
          <a:blip r:embed="rId2"/>
          <a:srcRect l="16667" t="27778" r="31667" b="15926"/>
          <a:stretch/>
        </p:blipFill>
        <p:spPr>
          <a:xfrm>
            <a:off x="34089" y="381000"/>
            <a:ext cx="9075821" cy="5562600"/>
          </a:xfrm>
          <a:prstGeom prst="rect">
            <a:avLst/>
          </a:prstGeom>
        </p:spPr>
      </p:pic>
    </p:spTree>
    <p:extLst>
      <p:ext uri="{BB962C8B-B14F-4D97-AF65-F5344CB8AC3E}">
        <p14:creationId xmlns:p14="http://schemas.microsoft.com/office/powerpoint/2010/main" val="36931792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AAFECA-668D-45F9-AEBF-AA4C0E6413F2}"/>
              </a:ext>
            </a:extLst>
          </p:cNvPr>
          <p:cNvPicPr>
            <a:picLocks noChangeAspect="1"/>
          </p:cNvPicPr>
          <p:nvPr/>
        </p:nvPicPr>
        <p:blipFill rotWithShape="1">
          <a:blip r:embed="rId2"/>
          <a:srcRect l="5833" t="15926" r="20833" b="29260"/>
          <a:stretch/>
        </p:blipFill>
        <p:spPr>
          <a:xfrm>
            <a:off x="-76200" y="0"/>
            <a:ext cx="9242854" cy="3886200"/>
          </a:xfrm>
          <a:prstGeom prst="rect">
            <a:avLst/>
          </a:prstGeom>
        </p:spPr>
      </p:pic>
      <p:pic>
        <p:nvPicPr>
          <p:cNvPr id="3" name="Picture 2">
            <a:extLst>
              <a:ext uri="{FF2B5EF4-FFF2-40B4-BE49-F238E27FC236}">
                <a16:creationId xmlns:a16="http://schemas.microsoft.com/office/drawing/2014/main" id="{358828EF-4853-4F36-A693-817F40ABD525}"/>
              </a:ext>
            </a:extLst>
          </p:cNvPr>
          <p:cNvPicPr>
            <a:picLocks noChangeAspect="1"/>
          </p:cNvPicPr>
          <p:nvPr/>
        </p:nvPicPr>
        <p:blipFill rotWithShape="1">
          <a:blip r:embed="rId3"/>
          <a:srcRect l="16666" t="36666" r="30001" b="26296"/>
          <a:stretch/>
        </p:blipFill>
        <p:spPr>
          <a:xfrm>
            <a:off x="1295400" y="4038600"/>
            <a:ext cx="6477000" cy="2530078"/>
          </a:xfrm>
          <a:prstGeom prst="rect">
            <a:avLst/>
          </a:prstGeom>
        </p:spPr>
      </p:pic>
    </p:spTree>
    <p:extLst>
      <p:ext uri="{BB962C8B-B14F-4D97-AF65-F5344CB8AC3E}">
        <p14:creationId xmlns:p14="http://schemas.microsoft.com/office/powerpoint/2010/main" val="40576315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4EAE7C-6815-43F5-9FF7-AD3A29022311}"/>
              </a:ext>
            </a:extLst>
          </p:cNvPr>
          <p:cNvPicPr>
            <a:picLocks noChangeAspect="1"/>
          </p:cNvPicPr>
          <p:nvPr/>
        </p:nvPicPr>
        <p:blipFill rotWithShape="1">
          <a:blip r:embed="rId2"/>
          <a:srcRect l="22500" t="17407" r="38333" b="15926"/>
          <a:stretch/>
        </p:blipFill>
        <p:spPr>
          <a:xfrm>
            <a:off x="2057400" y="533400"/>
            <a:ext cx="6366933" cy="6096000"/>
          </a:xfrm>
          <a:prstGeom prst="rect">
            <a:avLst/>
          </a:prstGeom>
        </p:spPr>
      </p:pic>
      <p:pic>
        <p:nvPicPr>
          <p:cNvPr id="3" name="Picture 2">
            <a:extLst>
              <a:ext uri="{FF2B5EF4-FFF2-40B4-BE49-F238E27FC236}">
                <a16:creationId xmlns:a16="http://schemas.microsoft.com/office/drawing/2014/main" id="{FF4D71E2-ED17-40D6-922D-AE53C0D4070C}"/>
              </a:ext>
            </a:extLst>
          </p:cNvPr>
          <p:cNvPicPr>
            <a:picLocks noChangeAspect="1"/>
          </p:cNvPicPr>
          <p:nvPr/>
        </p:nvPicPr>
        <p:blipFill rotWithShape="1">
          <a:blip r:embed="rId3"/>
          <a:srcRect l="23334" t="17407" r="62500" b="57407"/>
          <a:stretch/>
        </p:blipFill>
        <p:spPr>
          <a:xfrm>
            <a:off x="0" y="-11430"/>
            <a:ext cx="1916430" cy="1916430"/>
          </a:xfrm>
          <a:prstGeom prst="rect">
            <a:avLst/>
          </a:prstGeom>
        </p:spPr>
      </p:pic>
    </p:spTree>
    <p:extLst>
      <p:ext uri="{BB962C8B-B14F-4D97-AF65-F5344CB8AC3E}">
        <p14:creationId xmlns:p14="http://schemas.microsoft.com/office/powerpoint/2010/main" val="2571545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E0673C-DA34-42C5-929A-C1257F7E4107}"/>
              </a:ext>
            </a:extLst>
          </p:cNvPr>
          <p:cNvPicPr>
            <a:picLocks noChangeAspect="1"/>
          </p:cNvPicPr>
          <p:nvPr/>
        </p:nvPicPr>
        <p:blipFill rotWithShape="1">
          <a:blip r:embed="rId2"/>
          <a:srcRect l="19999" t="20370" r="35001" b="50000"/>
          <a:stretch/>
        </p:blipFill>
        <p:spPr>
          <a:xfrm>
            <a:off x="0" y="0"/>
            <a:ext cx="9258300" cy="3429000"/>
          </a:xfrm>
          <a:prstGeom prst="rect">
            <a:avLst/>
          </a:prstGeom>
        </p:spPr>
      </p:pic>
    </p:spTree>
    <p:extLst>
      <p:ext uri="{BB962C8B-B14F-4D97-AF65-F5344CB8AC3E}">
        <p14:creationId xmlns:p14="http://schemas.microsoft.com/office/powerpoint/2010/main" val="30455537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245007-B8C7-4760-A2E6-E72314F524C9}"/>
              </a:ext>
            </a:extLst>
          </p:cNvPr>
          <p:cNvPicPr>
            <a:picLocks noChangeAspect="1"/>
          </p:cNvPicPr>
          <p:nvPr/>
        </p:nvPicPr>
        <p:blipFill rotWithShape="1">
          <a:blip r:embed="rId3"/>
          <a:srcRect l="16666" t="24814" r="32500" b="35185"/>
          <a:stretch/>
        </p:blipFill>
        <p:spPr>
          <a:xfrm>
            <a:off x="307622" y="685800"/>
            <a:ext cx="8607778" cy="3810000"/>
          </a:xfrm>
          <a:prstGeom prst="rect">
            <a:avLst/>
          </a:prstGeom>
        </p:spPr>
      </p:pic>
    </p:spTree>
    <p:extLst>
      <p:ext uri="{BB962C8B-B14F-4D97-AF65-F5344CB8AC3E}">
        <p14:creationId xmlns:p14="http://schemas.microsoft.com/office/powerpoint/2010/main" val="14736088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6BEA19-A2D8-4CA3-A3A2-48F3AA47EC70}"/>
              </a:ext>
            </a:extLst>
          </p:cNvPr>
          <p:cNvPicPr>
            <a:picLocks noChangeAspect="1"/>
          </p:cNvPicPr>
          <p:nvPr/>
        </p:nvPicPr>
        <p:blipFill rotWithShape="1">
          <a:blip r:embed="rId3"/>
          <a:srcRect l="17798" t="30767" r="33333" b="18890"/>
          <a:stretch/>
        </p:blipFill>
        <p:spPr>
          <a:xfrm>
            <a:off x="138915" y="533400"/>
            <a:ext cx="8810139" cy="5105400"/>
          </a:xfrm>
          <a:prstGeom prst="rect">
            <a:avLst/>
          </a:prstGeom>
        </p:spPr>
      </p:pic>
    </p:spTree>
    <p:extLst>
      <p:ext uri="{BB962C8B-B14F-4D97-AF65-F5344CB8AC3E}">
        <p14:creationId xmlns:p14="http://schemas.microsoft.com/office/powerpoint/2010/main" val="27012099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E7DE44-1BF6-4A9D-9DDA-7A1D7BF60B13}"/>
              </a:ext>
            </a:extLst>
          </p:cNvPr>
          <p:cNvPicPr>
            <a:picLocks noChangeAspect="1"/>
          </p:cNvPicPr>
          <p:nvPr/>
        </p:nvPicPr>
        <p:blipFill rotWithShape="1">
          <a:blip r:embed="rId2"/>
          <a:srcRect l="22500" t="39630" r="38332" b="14444"/>
          <a:stretch/>
        </p:blipFill>
        <p:spPr>
          <a:xfrm>
            <a:off x="135194" y="228600"/>
            <a:ext cx="8780206" cy="5791200"/>
          </a:xfrm>
          <a:prstGeom prst="rect">
            <a:avLst/>
          </a:prstGeom>
        </p:spPr>
      </p:pic>
    </p:spTree>
    <p:extLst>
      <p:ext uri="{BB962C8B-B14F-4D97-AF65-F5344CB8AC3E}">
        <p14:creationId xmlns:p14="http://schemas.microsoft.com/office/powerpoint/2010/main" val="37448372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62F838-6DE5-466D-9A51-39DBCCB561AF}"/>
              </a:ext>
            </a:extLst>
          </p:cNvPr>
          <p:cNvPicPr>
            <a:picLocks noChangeAspect="1"/>
          </p:cNvPicPr>
          <p:nvPr/>
        </p:nvPicPr>
        <p:blipFill rotWithShape="1">
          <a:blip r:embed="rId2"/>
          <a:srcRect l="5833" t="17407" r="21667" b="27778"/>
          <a:stretch/>
        </p:blipFill>
        <p:spPr>
          <a:xfrm>
            <a:off x="0" y="0"/>
            <a:ext cx="9137822" cy="3886200"/>
          </a:xfrm>
          <a:prstGeom prst="rect">
            <a:avLst/>
          </a:prstGeom>
        </p:spPr>
      </p:pic>
      <p:pic>
        <p:nvPicPr>
          <p:cNvPr id="2" name="Picture 1">
            <a:extLst>
              <a:ext uri="{FF2B5EF4-FFF2-40B4-BE49-F238E27FC236}">
                <a16:creationId xmlns:a16="http://schemas.microsoft.com/office/drawing/2014/main" id="{678AE594-3A4D-4523-8B8E-70093EAD1E0B}"/>
              </a:ext>
            </a:extLst>
          </p:cNvPr>
          <p:cNvPicPr>
            <a:picLocks noChangeAspect="1"/>
          </p:cNvPicPr>
          <p:nvPr/>
        </p:nvPicPr>
        <p:blipFill rotWithShape="1">
          <a:blip r:embed="rId3"/>
          <a:srcRect l="27500" t="36666" r="26667" b="12963"/>
          <a:stretch/>
        </p:blipFill>
        <p:spPr>
          <a:xfrm>
            <a:off x="2247900" y="3886200"/>
            <a:ext cx="4648200" cy="2873433"/>
          </a:xfrm>
          <a:prstGeom prst="rect">
            <a:avLst/>
          </a:prstGeom>
        </p:spPr>
      </p:pic>
    </p:spTree>
    <p:extLst>
      <p:ext uri="{BB962C8B-B14F-4D97-AF65-F5344CB8AC3E}">
        <p14:creationId xmlns:p14="http://schemas.microsoft.com/office/powerpoint/2010/main" val="3062048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B8E470-8BFF-4F91-9F9E-5F202671FF6E}"/>
              </a:ext>
            </a:extLst>
          </p:cNvPr>
          <p:cNvPicPr>
            <a:picLocks noChangeAspect="1"/>
          </p:cNvPicPr>
          <p:nvPr/>
        </p:nvPicPr>
        <p:blipFill rotWithShape="1">
          <a:blip r:embed="rId2"/>
          <a:srcRect l="20833" t="51481" r="41667" b="17407"/>
          <a:stretch/>
        </p:blipFill>
        <p:spPr>
          <a:xfrm>
            <a:off x="190500" y="1295400"/>
            <a:ext cx="8763000" cy="4089400"/>
          </a:xfrm>
          <a:prstGeom prst="rect">
            <a:avLst/>
          </a:prstGeom>
        </p:spPr>
      </p:pic>
      <p:pic>
        <p:nvPicPr>
          <p:cNvPr id="3" name="Picture 2">
            <a:extLst>
              <a:ext uri="{FF2B5EF4-FFF2-40B4-BE49-F238E27FC236}">
                <a16:creationId xmlns:a16="http://schemas.microsoft.com/office/drawing/2014/main" id="{4964648E-9139-4783-94FF-7F8547748B42}"/>
              </a:ext>
            </a:extLst>
          </p:cNvPr>
          <p:cNvPicPr>
            <a:picLocks noChangeAspect="1"/>
          </p:cNvPicPr>
          <p:nvPr/>
        </p:nvPicPr>
        <p:blipFill rotWithShape="1">
          <a:blip r:embed="rId2"/>
          <a:srcRect l="17500" t="23333" r="66667" b="70741"/>
          <a:stretch/>
        </p:blipFill>
        <p:spPr>
          <a:xfrm>
            <a:off x="-228600" y="381000"/>
            <a:ext cx="3276600" cy="689811"/>
          </a:xfrm>
          <a:prstGeom prst="rect">
            <a:avLst/>
          </a:prstGeom>
        </p:spPr>
      </p:pic>
    </p:spTree>
    <p:extLst>
      <p:ext uri="{BB962C8B-B14F-4D97-AF65-F5344CB8AC3E}">
        <p14:creationId xmlns:p14="http://schemas.microsoft.com/office/powerpoint/2010/main" val="24785908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8BDADB-B060-4380-9166-FD133ADA22E0}"/>
              </a:ext>
            </a:extLst>
          </p:cNvPr>
          <p:cNvPicPr>
            <a:picLocks noChangeAspect="1"/>
          </p:cNvPicPr>
          <p:nvPr/>
        </p:nvPicPr>
        <p:blipFill rotWithShape="1">
          <a:blip r:embed="rId3"/>
          <a:srcRect l="16667" t="41111" r="42500" b="18889"/>
          <a:stretch/>
        </p:blipFill>
        <p:spPr>
          <a:xfrm>
            <a:off x="265289" y="762000"/>
            <a:ext cx="8573911" cy="4724400"/>
          </a:xfrm>
          <a:prstGeom prst="rect">
            <a:avLst/>
          </a:prstGeom>
        </p:spPr>
      </p:pic>
      <p:sp>
        <p:nvSpPr>
          <p:cNvPr id="3" name="Rectangle 2">
            <a:extLst>
              <a:ext uri="{FF2B5EF4-FFF2-40B4-BE49-F238E27FC236}">
                <a16:creationId xmlns:a16="http://schemas.microsoft.com/office/drawing/2014/main" id="{3719C8C7-C9E6-4984-833D-D28E3DF39766}"/>
              </a:ext>
            </a:extLst>
          </p:cNvPr>
          <p:cNvSpPr/>
          <p:nvPr/>
        </p:nvSpPr>
        <p:spPr>
          <a:xfrm>
            <a:off x="708660" y="2426970"/>
            <a:ext cx="2209800"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6EF218B-FE29-4026-9A53-DE731281F14E}"/>
              </a:ext>
            </a:extLst>
          </p:cNvPr>
          <p:cNvSpPr/>
          <p:nvPr/>
        </p:nvSpPr>
        <p:spPr>
          <a:xfrm>
            <a:off x="4461509" y="2423160"/>
            <a:ext cx="1377315"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76A5B7B-E42F-4CA6-8651-6FB044E6EABE}"/>
              </a:ext>
            </a:extLst>
          </p:cNvPr>
          <p:cNvSpPr/>
          <p:nvPr/>
        </p:nvSpPr>
        <p:spPr>
          <a:xfrm>
            <a:off x="5943600" y="2434590"/>
            <a:ext cx="914400"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054F085-D134-4AA8-B459-E44392DEAAE2}"/>
              </a:ext>
            </a:extLst>
          </p:cNvPr>
          <p:cNvSpPr/>
          <p:nvPr/>
        </p:nvSpPr>
        <p:spPr>
          <a:xfrm>
            <a:off x="7058025" y="2426970"/>
            <a:ext cx="1377315"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5253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8BDADB-B060-4380-9166-FD133ADA22E0}"/>
              </a:ext>
            </a:extLst>
          </p:cNvPr>
          <p:cNvPicPr>
            <a:picLocks noChangeAspect="1"/>
          </p:cNvPicPr>
          <p:nvPr/>
        </p:nvPicPr>
        <p:blipFill rotWithShape="1">
          <a:blip r:embed="rId2"/>
          <a:srcRect l="16667" t="41111" r="42500" b="18889"/>
          <a:stretch/>
        </p:blipFill>
        <p:spPr>
          <a:xfrm>
            <a:off x="265289" y="762000"/>
            <a:ext cx="8573911" cy="4724400"/>
          </a:xfrm>
          <a:prstGeom prst="rect">
            <a:avLst/>
          </a:prstGeom>
        </p:spPr>
      </p:pic>
      <p:sp>
        <p:nvSpPr>
          <p:cNvPr id="3" name="TextBox 2">
            <a:extLst>
              <a:ext uri="{FF2B5EF4-FFF2-40B4-BE49-F238E27FC236}">
                <a16:creationId xmlns:a16="http://schemas.microsoft.com/office/drawing/2014/main" id="{8EFBFFAC-7CA6-4445-92D8-A0EBA46F2BBF}"/>
              </a:ext>
            </a:extLst>
          </p:cNvPr>
          <p:cNvSpPr txBox="1"/>
          <p:nvPr/>
        </p:nvSpPr>
        <p:spPr>
          <a:xfrm>
            <a:off x="563880" y="314980"/>
            <a:ext cx="4038600" cy="523220"/>
          </a:xfrm>
          <a:prstGeom prst="rect">
            <a:avLst/>
          </a:prstGeom>
          <a:noFill/>
        </p:spPr>
        <p:txBody>
          <a:bodyPr wrap="square" rtlCol="0">
            <a:spAutoFit/>
          </a:bodyPr>
          <a:lstStyle/>
          <a:p>
            <a:r>
              <a:rPr lang="en-US" sz="2800" b="1" dirty="0"/>
              <a:t>Answer Key</a:t>
            </a:r>
          </a:p>
        </p:txBody>
      </p:sp>
    </p:spTree>
    <p:extLst>
      <p:ext uri="{BB962C8B-B14F-4D97-AF65-F5344CB8AC3E}">
        <p14:creationId xmlns:p14="http://schemas.microsoft.com/office/powerpoint/2010/main" val="11449495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2AD809-473B-4BE2-9098-3FA01FA917CD}"/>
              </a:ext>
            </a:extLst>
          </p:cNvPr>
          <p:cNvPicPr>
            <a:picLocks noChangeAspect="1"/>
          </p:cNvPicPr>
          <p:nvPr/>
        </p:nvPicPr>
        <p:blipFill rotWithShape="1">
          <a:blip r:embed="rId2"/>
          <a:srcRect l="2501" t="15926" r="26666" b="35185"/>
          <a:stretch/>
        </p:blipFill>
        <p:spPr>
          <a:xfrm>
            <a:off x="-76200" y="0"/>
            <a:ext cx="9224818" cy="3581400"/>
          </a:xfrm>
          <a:prstGeom prst="rect">
            <a:avLst/>
          </a:prstGeom>
        </p:spPr>
      </p:pic>
      <p:pic>
        <p:nvPicPr>
          <p:cNvPr id="3" name="Picture 2">
            <a:extLst>
              <a:ext uri="{FF2B5EF4-FFF2-40B4-BE49-F238E27FC236}">
                <a16:creationId xmlns:a16="http://schemas.microsoft.com/office/drawing/2014/main" id="{778424C6-F681-4CC2-B62C-9E551D3A1E8C}"/>
              </a:ext>
            </a:extLst>
          </p:cNvPr>
          <p:cNvPicPr>
            <a:picLocks noChangeAspect="1"/>
          </p:cNvPicPr>
          <p:nvPr/>
        </p:nvPicPr>
        <p:blipFill rotWithShape="1">
          <a:blip r:embed="rId3"/>
          <a:srcRect l="14166" t="39630" r="33334" b="20370"/>
          <a:stretch/>
        </p:blipFill>
        <p:spPr>
          <a:xfrm>
            <a:off x="1143000" y="3657600"/>
            <a:ext cx="7162800" cy="3069771"/>
          </a:xfrm>
          <a:prstGeom prst="rect">
            <a:avLst/>
          </a:prstGeom>
        </p:spPr>
      </p:pic>
    </p:spTree>
    <p:extLst>
      <p:ext uri="{BB962C8B-B14F-4D97-AF65-F5344CB8AC3E}">
        <p14:creationId xmlns:p14="http://schemas.microsoft.com/office/powerpoint/2010/main" val="39778556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2FD783-CAF6-4D5D-AB29-B9939D6CA461}"/>
              </a:ext>
            </a:extLst>
          </p:cNvPr>
          <p:cNvPicPr>
            <a:picLocks noChangeAspect="1"/>
          </p:cNvPicPr>
          <p:nvPr/>
        </p:nvPicPr>
        <p:blipFill rotWithShape="1">
          <a:blip r:embed="rId2"/>
          <a:srcRect l="23333" t="14445" r="42500" b="5556"/>
          <a:stretch/>
        </p:blipFill>
        <p:spPr>
          <a:xfrm>
            <a:off x="2055283" y="114300"/>
            <a:ext cx="5033433" cy="6629400"/>
          </a:xfrm>
          <a:prstGeom prst="rect">
            <a:avLst/>
          </a:prstGeom>
        </p:spPr>
      </p:pic>
    </p:spTree>
    <p:extLst>
      <p:ext uri="{BB962C8B-B14F-4D97-AF65-F5344CB8AC3E}">
        <p14:creationId xmlns:p14="http://schemas.microsoft.com/office/powerpoint/2010/main" val="38350888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1E76F7-19D4-49CF-800F-F9A2BD9658B6}"/>
              </a:ext>
            </a:extLst>
          </p:cNvPr>
          <p:cNvPicPr>
            <a:picLocks noChangeAspect="1"/>
          </p:cNvPicPr>
          <p:nvPr/>
        </p:nvPicPr>
        <p:blipFill rotWithShape="1">
          <a:blip r:embed="rId2"/>
          <a:srcRect l="23333" t="14445" r="42500" b="7037"/>
          <a:stretch/>
        </p:blipFill>
        <p:spPr>
          <a:xfrm>
            <a:off x="2019300" y="129168"/>
            <a:ext cx="5105400" cy="6599663"/>
          </a:xfrm>
          <a:prstGeom prst="rect">
            <a:avLst/>
          </a:prstGeom>
        </p:spPr>
      </p:pic>
    </p:spTree>
    <p:extLst>
      <p:ext uri="{BB962C8B-B14F-4D97-AF65-F5344CB8AC3E}">
        <p14:creationId xmlns:p14="http://schemas.microsoft.com/office/powerpoint/2010/main" val="12865271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F58E17-EF8E-464A-9E0A-C579C6406BAF}"/>
              </a:ext>
            </a:extLst>
          </p:cNvPr>
          <p:cNvPicPr>
            <a:picLocks noChangeAspect="1"/>
          </p:cNvPicPr>
          <p:nvPr/>
        </p:nvPicPr>
        <p:blipFill rotWithShape="1">
          <a:blip r:embed="rId2"/>
          <a:srcRect t="12963" r="1666" b="10000"/>
          <a:stretch/>
        </p:blipFill>
        <p:spPr>
          <a:xfrm>
            <a:off x="-1" y="152400"/>
            <a:ext cx="9164515" cy="4038600"/>
          </a:xfrm>
          <a:prstGeom prst="rect">
            <a:avLst/>
          </a:prstGeom>
        </p:spPr>
      </p:pic>
    </p:spTree>
    <p:extLst>
      <p:ext uri="{BB962C8B-B14F-4D97-AF65-F5344CB8AC3E}">
        <p14:creationId xmlns:p14="http://schemas.microsoft.com/office/powerpoint/2010/main" val="32640502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191A34-55EF-4EEA-B605-04E5116F2930}"/>
              </a:ext>
            </a:extLst>
          </p:cNvPr>
          <p:cNvPicPr>
            <a:picLocks noChangeAspect="1"/>
          </p:cNvPicPr>
          <p:nvPr/>
        </p:nvPicPr>
        <p:blipFill rotWithShape="1">
          <a:blip r:embed="rId2"/>
          <a:srcRect l="3334" t="11481" r="33225" b="12963"/>
          <a:stretch/>
        </p:blipFill>
        <p:spPr>
          <a:xfrm>
            <a:off x="190500" y="152400"/>
            <a:ext cx="8763000" cy="5870487"/>
          </a:xfrm>
          <a:prstGeom prst="rect">
            <a:avLst/>
          </a:prstGeom>
        </p:spPr>
      </p:pic>
      <p:sp>
        <p:nvSpPr>
          <p:cNvPr id="2" name="Title 1">
            <a:extLst>
              <a:ext uri="{FF2B5EF4-FFF2-40B4-BE49-F238E27FC236}">
                <a16:creationId xmlns:a16="http://schemas.microsoft.com/office/drawing/2014/main" id="{16579606-CCBF-409C-94C3-D2E5C8F6B593}"/>
              </a:ext>
            </a:extLst>
          </p:cNvPr>
          <p:cNvSpPr>
            <a:spLocks noGrp="1"/>
          </p:cNvSpPr>
          <p:nvPr>
            <p:ph type="title"/>
          </p:nvPr>
        </p:nvSpPr>
        <p:spPr>
          <a:xfrm>
            <a:off x="3352800" y="6172200"/>
            <a:ext cx="5600700" cy="548640"/>
          </a:xfrm>
        </p:spPr>
        <p:txBody>
          <a:bodyPr/>
          <a:lstStyle/>
          <a:p>
            <a:r>
              <a:rPr lang="en-US" dirty="0">
                <a:solidFill>
                  <a:srgbClr val="0070C0"/>
                </a:solidFill>
                <a:hlinkClick r:id="rId3">
                  <a:extLst>
                    <a:ext uri="{A12FA001-AC4F-418D-AE19-62706E023703}">
                      <ahyp:hlinkClr xmlns:ahyp="http://schemas.microsoft.com/office/drawing/2018/hyperlinkcolor" val="tx"/>
                    </a:ext>
                  </a:extLst>
                </a:hlinkClick>
              </a:rPr>
              <a:t>https://youtu.be/whdC7hD-btE</a:t>
            </a:r>
            <a:r>
              <a:rPr lang="en-US" dirty="0">
                <a:solidFill>
                  <a:srgbClr val="0070C0"/>
                </a:solidFill>
              </a:rPr>
              <a:t> </a:t>
            </a:r>
          </a:p>
        </p:txBody>
      </p:sp>
    </p:spTree>
    <p:extLst>
      <p:ext uri="{BB962C8B-B14F-4D97-AF65-F5344CB8AC3E}">
        <p14:creationId xmlns:p14="http://schemas.microsoft.com/office/powerpoint/2010/main" val="19824468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A006D-4121-4DEC-858A-3324DE3E6431}"/>
              </a:ext>
            </a:extLst>
          </p:cNvPr>
          <p:cNvSpPr>
            <a:spLocks noGrp="1"/>
          </p:cNvSpPr>
          <p:nvPr>
            <p:ph type="title"/>
          </p:nvPr>
        </p:nvSpPr>
        <p:spPr>
          <a:xfrm>
            <a:off x="3352800" y="6115484"/>
            <a:ext cx="7520940" cy="548640"/>
          </a:xfrm>
        </p:spPr>
        <p:txBody>
          <a:bodyPr/>
          <a:lstStyle/>
          <a:p>
            <a:r>
              <a:rPr lang="en-US" u="sng" dirty="0">
                <a:solidFill>
                  <a:srgbClr val="0070C0"/>
                </a:solidFill>
                <a:hlinkClick r:id="rId3">
                  <a:extLst>
                    <a:ext uri="{A12FA001-AC4F-418D-AE19-62706E023703}">
                      <ahyp:hlinkClr xmlns:ahyp="http://schemas.microsoft.com/office/drawing/2018/hyperlinkcolor" val="tx"/>
                    </a:ext>
                  </a:extLst>
                </a:hlinkClick>
              </a:rPr>
              <a:t>https://youtu.be/gwr4inj5jb4</a:t>
            </a:r>
            <a:r>
              <a:rPr lang="en-US" u="sng" dirty="0">
                <a:solidFill>
                  <a:srgbClr val="0070C0"/>
                </a:solidFill>
              </a:rPr>
              <a:t>  </a:t>
            </a:r>
            <a:endParaRPr lang="en-US" dirty="0">
              <a:solidFill>
                <a:srgbClr val="0070C0"/>
              </a:solidFill>
            </a:endParaRPr>
          </a:p>
        </p:txBody>
      </p:sp>
      <p:pic>
        <p:nvPicPr>
          <p:cNvPr id="3" name="Picture 2">
            <a:extLst>
              <a:ext uri="{FF2B5EF4-FFF2-40B4-BE49-F238E27FC236}">
                <a16:creationId xmlns:a16="http://schemas.microsoft.com/office/drawing/2014/main" id="{A9874286-60D2-40DB-8CE4-E35D48E25EA9}"/>
              </a:ext>
            </a:extLst>
          </p:cNvPr>
          <p:cNvPicPr>
            <a:picLocks noChangeAspect="1"/>
          </p:cNvPicPr>
          <p:nvPr/>
        </p:nvPicPr>
        <p:blipFill rotWithShape="1">
          <a:blip r:embed="rId4"/>
          <a:srcRect l="3333" t="10001" r="33333" b="9999"/>
          <a:stretch/>
        </p:blipFill>
        <p:spPr>
          <a:xfrm>
            <a:off x="475973" y="228600"/>
            <a:ext cx="8192054" cy="5820670"/>
          </a:xfrm>
          <a:prstGeom prst="rect">
            <a:avLst/>
          </a:prstGeom>
        </p:spPr>
      </p:pic>
    </p:spTree>
    <p:extLst>
      <p:ext uri="{BB962C8B-B14F-4D97-AF65-F5344CB8AC3E}">
        <p14:creationId xmlns:p14="http://schemas.microsoft.com/office/powerpoint/2010/main" val="26564336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A006D-4121-4DEC-858A-3324DE3E6431}"/>
              </a:ext>
            </a:extLst>
          </p:cNvPr>
          <p:cNvSpPr>
            <a:spLocks noGrp="1"/>
          </p:cNvSpPr>
          <p:nvPr>
            <p:ph type="title"/>
          </p:nvPr>
        </p:nvSpPr>
        <p:spPr>
          <a:xfrm>
            <a:off x="3352800" y="6115484"/>
            <a:ext cx="7520940" cy="548640"/>
          </a:xfrm>
        </p:spPr>
        <p:txBody>
          <a:bodyPr/>
          <a:lstStyle/>
          <a:p>
            <a:r>
              <a:rPr lang="en-US" u="sng" dirty="0">
                <a:solidFill>
                  <a:srgbClr val="0070C0"/>
                </a:solidFill>
                <a:hlinkClick r:id="rId3">
                  <a:extLst>
                    <a:ext uri="{A12FA001-AC4F-418D-AE19-62706E023703}">
                      <ahyp:hlinkClr xmlns:ahyp="http://schemas.microsoft.com/office/drawing/2018/hyperlinkcolor" val="tx"/>
                    </a:ext>
                  </a:extLst>
                </a:hlinkClick>
              </a:rPr>
              <a:t>https://youtu.be/V6WBsXiul0Q</a:t>
            </a:r>
            <a:r>
              <a:rPr lang="en-US" u="sng" dirty="0">
                <a:solidFill>
                  <a:srgbClr val="0070C0"/>
                </a:solidFill>
              </a:rPr>
              <a:t>  </a:t>
            </a:r>
            <a:endParaRPr lang="en-US" dirty="0">
              <a:solidFill>
                <a:srgbClr val="0070C0"/>
              </a:solidFill>
            </a:endParaRPr>
          </a:p>
        </p:txBody>
      </p:sp>
      <p:pic>
        <p:nvPicPr>
          <p:cNvPr id="4" name="Picture 3">
            <a:extLst>
              <a:ext uri="{FF2B5EF4-FFF2-40B4-BE49-F238E27FC236}">
                <a16:creationId xmlns:a16="http://schemas.microsoft.com/office/drawing/2014/main" id="{BF272BFB-C9C8-4D71-B326-B0F1040876FB}"/>
              </a:ext>
            </a:extLst>
          </p:cNvPr>
          <p:cNvPicPr>
            <a:picLocks noChangeAspect="1"/>
          </p:cNvPicPr>
          <p:nvPr/>
        </p:nvPicPr>
        <p:blipFill rotWithShape="1">
          <a:blip r:embed="rId4"/>
          <a:srcRect l="3333" t="10001" r="33667" b="9999"/>
          <a:stretch/>
        </p:blipFill>
        <p:spPr>
          <a:xfrm>
            <a:off x="457200" y="237198"/>
            <a:ext cx="8229600" cy="5878286"/>
          </a:xfrm>
          <a:prstGeom prst="rect">
            <a:avLst/>
          </a:prstGeom>
        </p:spPr>
      </p:pic>
    </p:spTree>
    <p:extLst>
      <p:ext uri="{BB962C8B-B14F-4D97-AF65-F5344CB8AC3E}">
        <p14:creationId xmlns:p14="http://schemas.microsoft.com/office/powerpoint/2010/main" val="10301557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15AF7A-AEBF-4242-8A86-0E8AF1388D94}"/>
              </a:ext>
            </a:extLst>
          </p:cNvPr>
          <p:cNvPicPr>
            <a:picLocks noChangeAspect="1"/>
          </p:cNvPicPr>
          <p:nvPr/>
        </p:nvPicPr>
        <p:blipFill rotWithShape="1">
          <a:blip r:embed="rId2"/>
          <a:srcRect l="25833" t="15926" r="45833" b="7037"/>
          <a:stretch/>
        </p:blipFill>
        <p:spPr>
          <a:xfrm>
            <a:off x="762000" y="-1"/>
            <a:ext cx="4495800" cy="6875929"/>
          </a:xfrm>
          <a:prstGeom prst="rect">
            <a:avLst/>
          </a:prstGeom>
        </p:spPr>
      </p:pic>
    </p:spTree>
    <p:extLst>
      <p:ext uri="{BB962C8B-B14F-4D97-AF65-F5344CB8AC3E}">
        <p14:creationId xmlns:p14="http://schemas.microsoft.com/office/powerpoint/2010/main" val="1990746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D85266-541A-416D-AC43-E5D9DD1A20F9}"/>
              </a:ext>
            </a:extLst>
          </p:cNvPr>
          <p:cNvPicPr>
            <a:picLocks noChangeAspect="1"/>
          </p:cNvPicPr>
          <p:nvPr/>
        </p:nvPicPr>
        <p:blipFill rotWithShape="1">
          <a:blip r:embed="rId3"/>
          <a:srcRect l="5834" t="14445" r="5832" b="17407"/>
          <a:stretch/>
        </p:blipFill>
        <p:spPr>
          <a:xfrm>
            <a:off x="0" y="0"/>
            <a:ext cx="9130748" cy="3962400"/>
          </a:xfrm>
          <a:prstGeom prst="rect">
            <a:avLst/>
          </a:prstGeom>
        </p:spPr>
      </p:pic>
      <p:pic>
        <p:nvPicPr>
          <p:cNvPr id="4" name="Picture 3">
            <a:extLst>
              <a:ext uri="{FF2B5EF4-FFF2-40B4-BE49-F238E27FC236}">
                <a16:creationId xmlns:a16="http://schemas.microsoft.com/office/drawing/2014/main" id="{E80F063E-2BCF-464F-9477-E3FDF8325364}"/>
              </a:ext>
            </a:extLst>
          </p:cNvPr>
          <p:cNvPicPr>
            <a:picLocks noChangeAspect="1"/>
          </p:cNvPicPr>
          <p:nvPr/>
        </p:nvPicPr>
        <p:blipFill rotWithShape="1">
          <a:blip r:embed="rId4"/>
          <a:srcRect l="56666" t="33704" r="12500" b="12963"/>
          <a:stretch/>
        </p:blipFill>
        <p:spPr>
          <a:xfrm>
            <a:off x="4560848" y="3276599"/>
            <a:ext cx="3592551" cy="3495455"/>
          </a:xfrm>
          <a:prstGeom prst="rect">
            <a:avLst/>
          </a:prstGeom>
        </p:spPr>
      </p:pic>
    </p:spTree>
    <p:extLst>
      <p:ext uri="{BB962C8B-B14F-4D97-AF65-F5344CB8AC3E}">
        <p14:creationId xmlns:p14="http://schemas.microsoft.com/office/powerpoint/2010/main" val="42516053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73446-E82E-4E56-90B5-35AA8E2E3318}"/>
              </a:ext>
            </a:extLst>
          </p:cNvPr>
          <p:cNvPicPr>
            <a:picLocks noChangeAspect="1"/>
          </p:cNvPicPr>
          <p:nvPr/>
        </p:nvPicPr>
        <p:blipFill rotWithShape="1">
          <a:blip r:embed="rId2"/>
          <a:srcRect l="3334" t="15926" r="21667" b="30741"/>
          <a:stretch/>
        </p:blipFill>
        <p:spPr>
          <a:xfrm>
            <a:off x="0" y="-11576"/>
            <a:ext cx="9172938" cy="3669175"/>
          </a:xfrm>
          <a:prstGeom prst="rect">
            <a:avLst/>
          </a:prstGeom>
        </p:spPr>
      </p:pic>
      <p:pic>
        <p:nvPicPr>
          <p:cNvPr id="3" name="Picture 2">
            <a:extLst>
              <a:ext uri="{FF2B5EF4-FFF2-40B4-BE49-F238E27FC236}">
                <a16:creationId xmlns:a16="http://schemas.microsoft.com/office/drawing/2014/main" id="{6225FB82-8CBD-4442-8DF6-D14129390DC9}"/>
              </a:ext>
            </a:extLst>
          </p:cNvPr>
          <p:cNvPicPr>
            <a:picLocks noChangeAspect="1"/>
          </p:cNvPicPr>
          <p:nvPr/>
        </p:nvPicPr>
        <p:blipFill rotWithShape="1">
          <a:blip r:embed="rId3"/>
          <a:srcRect l="14166" t="26296" r="34167" b="32222"/>
          <a:stretch/>
        </p:blipFill>
        <p:spPr>
          <a:xfrm>
            <a:off x="1066800" y="3657599"/>
            <a:ext cx="6781800" cy="3062748"/>
          </a:xfrm>
          <a:prstGeom prst="rect">
            <a:avLst/>
          </a:prstGeom>
        </p:spPr>
      </p:pic>
    </p:spTree>
    <p:extLst>
      <p:ext uri="{BB962C8B-B14F-4D97-AF65-F5344CB8AC3E}">
        <p14:creationId xmlns:p14="http://schemas.microsoft.com/office/powerpoint/2010/main" val="952305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E606F-1958-49E6-B552-C33123361BA2}"/>
              </a:ext>
            </a:extLst>
          </p:cNvPr>
          <p:cNvSpPr>
            <a:spLocks noGrp="1"/>
          </p:cNvSpPr>
          <p:nvPr>
            <p:ph type="title"/>
          </p:nvPr>
        </p:nvSpPr>
        <p:spPr>
          <a:xfrm>
            <a:off x="3505200" y="6096000"/>
            <a:ext cx="7520940" cy="548640"/>
          </a:xfrm>
        </p:spPr>
        <p:txBody>
          <a:bodyPr/>
          <a:lstStyle/>
          <a:p>
            <a:r>
              <a:rPr lang="en-US" u="sng" dirty="0">
                <a:solidFill>
                  <a:srgbClr val="0070C0"/>
                </a:solidFill>
                <a:hlinkClick r:id="rId3">
                  <a:extLst>
                    <a:ext uri="{A12FA001-AC4F-418D-AE19-62706E023703}">
                      <ahyp:hlinkClr xmlns:ahyp="http://schemas.microsoft.com/office/drawing/2018/hyperlinkcolor" val="tx"/>
                    </a:ext>
                  </a:extLst>
                </a:hlinkClick>
              </a:rPr>
              <a:t>https://youtu.be/_459D9D55Zk</a:t>
            </a:r>
            <a:r>
              <a:rPr lang="en-US" u="sng" dirty="0">
                <a:solidFill>
                  <a:srgbClr val="0070C0"/>
                </a:solidFill>
              </a:rPr>
              <a:t> </a:t>
            </a:r>
            <a:endParaRPr lang="en-US" dirty="0">
              <a:solidFill>
                <a:srgbClr val="0070C0"/>
              </a:solidFill>
            </a:endParaRPr>
          </a:p>
        </p:txBody>
      </p:sp>
      <p:pic>
        <p:nvPicPr>
          <p:cNvPr id="3" name="Picture 2">
            <a:extLst>
              <a:ext uri="{FF2B5EF4-FFF2-40B4-BE49-F238E27FC236}">
                <a16:creationId xmlns:a16="http://schemas.microsoft.com/office/drawing/2014/main" id="{38612B6E-3CFB-4E9C-9AD7-78C21EE737CD}"/>
              </a:ext>
            </a:extLst>
          </p:cNvPr>
          <p:cNvPicPr>
            <a:picLocks noChangeAspect="1"/>
          </p:cNvPicPr>
          <p:nvPr/>
        </p:nvPicPr>
        <p:blipFill rotWithShape="1">
          <a:blip r:embed="rId4"/>
          <a:srcRect l="3333" t="10001" r="33333" b="9999"/>
          <a:stretch/>
        </p:blipFill>
        <p:spPr>
          <a:xfrm>
            <a:off x="533400" y="228793"/>
            <a:ext cx="8077200" cy="5739063"/>
          </a:xfrm>
          <a:prstGeom prst="rect">
            <a:avLst/>
          </a:prstGeom>
        </p:spPr>
      </p:pic>
    </p:spTree>
    <p:extLst>
      <p:ext uri="{BB962C8B-B14F-4D97-AF65-F5344CB8AC3E}">
        <p14:creationId xmlns:p14="http://schemas.microsoft.com/office/powerpoint/2010/main" val="29916098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E606F-1958-49E6-B552-C33123361BA2}"/>
              </a:ext>
            </a:extLst>
          </p:cNvPr>
          <p:cNvSpPr>
            <a:spLocks noGrp="1"/>
          </p:cNvSpPr>
          <p:nvPr>
            <p:ph type="title"/>
          </p:nvPr>
        </p:nvSpPr>
        <p:spPr>
          <a:xfrm>
            <a:off x="3505200" y="6096000"/>
            <a:ext cx="7520940" cy="548640"/>
          </a:xfrm>
        </p:spPr>
        <p:txBody>
          <a:bodyPr/>
          <a:lstStyle/>
          <a:p>
            <a:r>
              <a:rPr lang="en-US" u="sng" dirty="0">
                <a:solidFill>
                  <a:srgbClr val="0070C0"/>
                </a:solidFill>
                <a:hlinkClick r:id="rId3">
                  <a:extLst>
                    <a:ext uri="{A12FA001-AC4F-418D-AE19-62706E023703}">
                      <ahyp:hlinkClr xmlns:ahyp="http://schemas.microsoft.com/office/drawing/2018/hyperlinkcolor" val="tx"/>
                    </a:ext>
                  </a:extLst>
                </a:hlinkClick>
              </a:rPr>
              <a:t>https://youtu.be/b4VaiqUEUfg</a:t>
            </a:r>
            <a:r>
              <a:rPr lang="en-US" u="sng" dirty="0">
                <a:solidFill>
                  <a:srgbClr val="0070C0"/>
                </a:solidFill>
              </a:rPr>
              <a:t> </a:t>
            </a:r>
            <a:endParaRPr lang="en-US" dirty="0">
              <a:solidFill>
                <a:srgbClr val="0070C0"/>
              </a:solidFill>
            </a:endParaRPr>
          </a:p>
        </p:txBody>
      </p:sp>
      <p:pic>
        <p:nvPicPr>
          <p:cNvPr id="4" name="Picture 3">
            <a:extLst>
              <a:ext uri="{FF2B5EF4-FFF2-40B4-BE49-F238E27FC236}">
                <a16:creationId xmlns:a16="http://schemas.microsoft.com/office/drawing/2014/main" id="{B82A7529-1616-4CF8-AFE3-BD2930138BBC}"/>
              </a:ext>
            </a:extLst>
          </p:cNvPr>
          <p:cNvPicPr>
            <a:picLocks noChangeAspect="1"/>
          </p:cNvPicPr>
          <p:nvPr/>
        </p:nvPicPr>
        <p:blipFill rotWithShape="1">
          <a:blip r:embed="rId4"/>
          <a:srcRect l="4168" t="10000" r="33672" b="12963"/>
          <a:stretch/>
        </p:blipFill>
        <p:spPr>
          <a:xfrm>
            <a:off x="381000" y="276802"/>
            <a:ext cx="8382000" cy="5843261"/>
          </a:xfrm>
          <a:prstGeom prst="rect">
            <a:avLst/>
          </a:prstGeom>
        </p:spPr>
      </p:pic>
    </p:spTree>
    <p:extLst>
      <p:ext uri="{BB962C8B-B14F-4D97-AF65-F5344CB8AC3E}">
        <p14:creationId xmlns:p14="http://schemas.microsoft.com/office/powerpoint/2010/main" val="26262422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212938-EC28-4176-8CE2-EE23E03E8943}"/>
              </a:ext>
            </a:extLst>
          </p:cNvPr>
          <p:cNvPicPr>
            <a:picLocks noChangeAspect="1"/>
          </p:cNvPicPr>
          <p:nvPr/>
        </p:nvPicPr>
        <p:blipFill rotWithShape="1">
          <a:blip r:embed="rId2"/>
          <a:srcRect l="5000" t="15925" r="21667" b="5556"/>
          <a:stretch/>
        </p:blipFill>
        <p:spPr>
          <a:xfrm>
            <a:off x="-1" y="0"/>
            <a:ext cx="9615577" cy="5791200"/>
          </a:xfrm>
          <a:prstGeom prst="rect">
            <a:avLst/>
          </a:prstGeom>
        </p:spPr>
      </p:pic>
    </p:spTree>
    <p:extLst>
      <p:ext uri="{BB962C8B-B14F-4D97-AF65-F5344CB8AC3E}">
        <p14:creationId xmlns:p14="http://schemas.microsoft.com/office/powerpoint/2010/main" val="6888565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ED1044-5A73-4FF9-948C-B8EAB9EAB887}"/>
              </a:ext>
            </a:extLst>
          </p:cNvPr>
          <p:cNvPicPr>
            <a:picLocks noChangeAspect="1"/>
          </p:cNvPicPr>
          <p:nvPr/>
        </p:nvPicPr>
        <p:blipFill rotWithShape="1">
          <a:blip r:embed="rId2"/>
          <a:srcRect l="17500" t="18889" r="38169" b="17407"/>
          <a:stretch/>
        </p:blipFill>
        <p:spPr>
          <a:xfrm>
            <a:off x="342900" y="15433"/>
            <a:ext cx="8458200" cy="6836937"/>
          </a:xfrm>
          <a:prstGeom prst="rect">
            <a:avLst/>
          </a:prstGeom>
        </p:spPr>
      </p:pic>
    </p:spTree>
    <p:extLst>
      <p:ext uri="{BB962C8B-B14F-4D97-AF65-F5344CB8AC3E}">
        <p14:creationId xmlns:p14="http://schemas.microsoft.com/office/powerpoint/2010/main" val="13169395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E0C5D5-1869-404F-9665-E1E9DD786C3A}"/>
              </a:ext>
            </a:extLst>
          </p:cNvPr>
          <p:cNvPicPr>
            <a:picLocks noChangeAspect="1"/>
          </p:cNvPicPr>
          <p:nvPr/>
        </p:nvPicPr>
        <p:blipFill rotWithShape="1">
          <a:blip r:embed="rId2"/>
          <a:srcRect l="26667" t="15926" r="45834" b="7037"/>
          <a:stretch/>
        </p:blipFill>
        <p:spPr>
          <a:xfrm>
            <a:off x="304800" y="228600"/>
            <a:ext cx="4191000" cy="6604000"/>
          </a:xfrm>
          <a:prstGeom prst="rect">
            <a:avLst/>
          </a:prstGeom>
        </p:spPr>
      </p:pic>
      <p:sp>
        <p:nvSpPr>
          <p:cNvPr id="3" name="TextBox 2">
            <a:extLst>
              <a:ext uri="{FF2B5EF4-FFF2-40B4-BE49-F238E27FC236}">
                <a16:creationId xmlns:a16="http://schemas.microsoft.com/office/drawing/2014/main" id="{EFF3C3DF-6213-4DF7-AFC1-FCEA3EC8F358}"/>
              </a:ext>
            </a:extLst>
          </p:cNvPr>
          <p:cNvSpPr txBox="1"/>
          <p:nvPr/>
        </p:nvSpPr>
        <p:spPr>
          <a:xfrm>
            <a:off x="4953000" y="1676400"/>
            <a:ext cx="3657600" cy="1938992"/>
          </a:xfrm>
          <a:prstGeom prst="rect">
            <a:avLst/>
          </a:prstGeom>
          <a:noFill/>
        </p:spPr>
        <p:txBody>
          <a:bodyPr wrap="square" rtlCol="0">
            <a:spAutoFit/>
          </a:bodyPr>
          <a:lstStyle/>
          <a:p>
            <a:pPr algn="ctr"/>
            <a:r>
              <a:rPr lang="en-US" sz="6000" dirty="0"/>
              <a:t>Text </a:t>
            </a:r>
            <a:r>
              <a:rPr lang="en-US" sz="6000" b="1" dirty="0"/>
              <a:t>SEX</a:t>
            </a:r>
            <a:r>
              <a:rPr lang="en-US" sz="6000" dirty="0"/>
              <a:t> to 94449</a:t>
            </a:r>
          </a:p>
        </p:txBody>
      </p:sp>
    </p:spTree>
    <p:extLst>
      <p:ext uri="{BB962C8B-B14F-4D97-AF65-F5344CB8AC3E}">
        <p14:creationId xmlns:p14="http://schemas.microsoft.com/office/powerpoint/2010/main" val="5817052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1A41DC-48ED-40C1-9A7B-9B50FF88F8AA}"/>
              </a:ext>
            </a:extLst>
          </p:cNvPr>
          <p:cNvPicPr>
            <a:picLocks noChangeAspect="1"/>
          </p:cNvPicPr>
          <p:nvPr/>
        </p:nvPicPr>
        <p:blipFill rotWithShape="1">
          <a:blip r:embed="rId2"/>
          <a:srcRect l="1666" t="15926" r="21667" b="29260"/>
          <a:stretch/>
        </p:blipFill>
        <p:spPr>
          <a:xfrm>
            <a:off x="-1" y="0"/>
            <a:ext cx="9284043" cy="3733800"/>
          </a:xfrm>
          <a:prstGeom prst="rect">
            <a:avLst/>
          </a:prstGeom>
        </p:spPr>
      </p:pic>
      <p:pic>
        <p:nvPicPr>
          <p:cNvPr id="3" name="Picture 2">
            <a:extLst>
              <a:ext uri="{FF2B5EF4-FFF2-40B4-BE49-F238E27FC236}">
                <a16:creationId xmlns:a16="http://schemas.microsoft.com/office/drawing/2014/main" id="{0B2D84CB-B254-46A1-9BCE-A5A1375C8747}"/>
              </a:ext>
            </a:extLst>
          </p:cNvPr>
          <p:cNvPicPr>
            <a:picLocks noChangeAspect="1"/>
          </p:cNvPicPr>
          <p:nvPr/>
        </p:nvPicPr>
        <p:blipFill rotWithShape="1">
          <a:blip r:embed="rId3"/>
          <a:srcRect l="13333" t="21852" r="33334" b="30741"/>
          <a:stretch/>
        </p:blipFill>
        <p:spPr>
          <a:xfrm>
            <a:off x="1409700" y="3581400"/>
            <a:ext cx="6324600" cy="3162300"/>
          </a:xfrm>
          <a:prstGeom prst="rect">
            <a:avLst/>
          </a:prstGeom>
        </p:spPr>
      </p:pic>
    </p:spTree>
    <p:extLst>
      <p:ext uri="{BB962C8B-B14F-4D97-AF65-F5344CB8AC3E}">
        <p14:creationId xmlns:p14="http://schemas.microsoft.com/office/powerpoint/2010/main" val="11020242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E4EB5-41CA-4D5B-890C-EE4EB086C842}"/>
              </a:ext>
            </a:extLst>
          </p:cNvPr>
          <p:cNvSpPr>
            <a:spLocks noGrp="1"/>
          </p:cNvSpPr>
          <p:nvPr>
            <p:ph type="title"/>
          </p:nvPr>
        </p:nvSpPr>
        <p:spPr>
          <a:xfrm>
            <a:off x="2590800" y="6172200"/>
            <a:ext cx="7520940" cy="548640"/>
          </a:xfrm>
        </p:spPr>
        <p:txBody>
          <a:bodyPr/>
          <a:lstStyle/>
          <a:p>
            <a:r>
              <a:rPr lang="en-US" sz="2000" dirty="0">
                <a:solidFill>
                  <a:srgbClr val="0070C0"/>
                </a:solidFill>
                <a:hlinkClick r:id="rId2">
                  <a:extLst>
                    <a:ext uri="{A12FA001-AC4F-418D-AE19-62706E023703}">
                      <ahyp:hlinkClr xmlns:ahyp="http://schemas.microsoft.com/office/drawing/2018/hyperlinkcolor" val="tx"/>
                    </a:ext>
                  </a:extLst>
                </a:hlinkClick>
              </a:rPr>
              <a:t>https://www.youtube.com/watch?v=YxfOu_aTzH8</a:t>
            </a:r>
            <a:r>
              <a:rPr lang="en-US" sz="2000" dirty="0">
                <a:solidFill>
                  <a:srgbClr val="0070C0"/>
                </a:solidFill>
              </a:rPr>
              <a:t> </a:t>
            </a:r>
          </a:p>
        </p:txBody>
      </p:sp>
      <p:pic>
        <p:nvPicPr>
          <p:cNvPr id="3" name="Picture 2">
            <a:extLst>
              <a:ext uri="{FF2B5EF4-FFF2-40B4-BE49-F238E27FC236}">
                <a16:creationId xmlns:a16="http://schemas.microsoft.com/office/drawing/2014/main" id="{A6603BF9-671D-4638-95A1-FF6B0EF67425}"/>
              </a:ext>
            </a:extLst>
          </p:cNvPr>
          <p:cNvPicPr>
            <a:picLocks noChangeAspect="1"/>
          </p:cNvPicPr>
          <p:nvPr/>
        </p:nvPicPr>
        <p:blipFill rotWithShape="1">
          <a:blip r:embed="rId3"/>
          <a:srcRect l="4168" t="11481" r="32499" b="11481"/>
          <a:stretch/>
        </p:blipFill>
        <p:spPr>
          <a:xfrm>
            <a:off x="228600" y="137160"/>
            <a:ext cx="8686800" cy="5943600"/>
          </a:xfrm>
          <a:prstGeom prst="rect">
            <a:avLst/>
          </a:prstGeom>
        </p:spPr>
      </p:pic>
    </p:spTree>
    <p:extLst>
      <p:ext uri="{BB962C8B-B14F-4D97-AF65-F5344CB8AC3E}">
        <p14:creationId xmlns:p14="http://schemas.microsoft.com/office/powerpoint/2010/main" val="2459062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3D1EA4-A36F-4DDA-B54D-CBCCA19454FC}"/>
              </a:ext>
            </a:extLst>
          </p:cNvPr>
          <p:cNvPicPr>
            <a:picLocks noChangeAspect="1"/>
          </p:cNvPicPr>
          <p:nvPr/>
        </p:nvPicPr>
        <p:blipFill rotWithShape="1">
          <a:blip r:embed="rId2"/>
          <a:srcRect l="22500" t="23333" r="41667" b="10000"/>
          <a:stretch/>
        </p:blipFill>
        <p:spPr>
          <a:xfrm rot="5400000">
            <a:off x="1099564" y="1948436"/>
            <a:ext cx="4685454" cy="4903382"/>
          </a:xfrm>
          <a:prstGeom prst="rect">
            <a:avLst/>
          </a:prstGeom>
        </p:spPr>
      </p:pic>
      <p:pic>
        <p:nvPicPr>
          <p:cNvPr id="3" name="Picture 2">
            <a:extLst>
              <a:ext uri="{FF2B5EF4-FFF2-40B4-BE49-F238E27FC236}">
                <a16:creationId xmlns:a16="http://schemas.microsoft.com/office/drawing/2014/main" id="{D85A0002-3CC0-4AA2-B7F8-AEA81AEB3877}"/>
              </a:ext>
            </a:extLst>
          </p:cNvPr>
          <p:cNvPicPr>
            <a:picLocks noChangeAspect="1"/>
          </p:cNvPicPr>
          <p:nvPr/>
        </p:nvPicPr>
        <p:blipFill rotWithShape="1">
          <a:blip r:embed="rId3"/>
          <a:srcRect l="12500" t="23333" r="32500" b="38148"/>
          <a:stretch/>
        </p:blipFill>
        <p:spPr>
          <a:xfrm>
            <a:off x="-1" y="0"/>
            <a:ext cx="8897815" cy="3505200"/>
          </a:xfrm>
          <a:prstGeom prst="rect">
            <a:avLst/>
          </a:prstGeom>
        </p:spPr>
      </p:pic>
    </p:spTree>
    <p:extLst>
      <p:ext uri="{BB962C8B-B14F-4D97-AF65-F5344CB8AC3E}">
        <p14:creationId xmlns:p14="http://schemas.microsoft.com/office/powerpoint/2010/main" val="22491751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21CA97-7901-40E0-B66A-E90C10666AEA}"/>
              </a:ext>
            </a:extLst>
          </p:cNvPr>
          <p:cNvPicPr>
            <a:picLocks noChangeAspect="1"/>
          </p:cNvPicPr>
          <p:nvPr/>
        </p:nvPicPr>
        <p:blipFill rotWithShape="1">
          <a:blip r:embed="rId2"/>
          <a:srcRect l="3334" t="15926" r="21667" b="29260"/>
          <a:stretch/>
        </p:blipFill>
        <p:spPr>
          <a:xfrm>
            <a:off x="0" y="0"/>
            <a:ext cx="9267568" cy="3810000"/>
          </a:xfrm>
          <a:prstGeom prst="rect">
            <a:avLst/>
          </a:prstGeom>
        </p:spPr>
      </p:pic>
      <p:pic>
        <p:nvPicPr>
          <p:cNvPr id="3" name="Picture 2">
            <a:extLst>
              <a:ext uri="{FF2B5EF4-FFF2-40B4-BE49-F238E27FC236}">
                <a16:creationId xmlns:a16="http://schemas.microsoft.com/office/drawing/2014/main" id="{174115AF-A10A-4127-BBC6-242DDD02BE3F}"/>
              </a:ext>
            </a:extLst>
          </p:cNvPr>
          <p:cNvPicPr>
            <a:picLocks noChangeAspect="1"/>
          </p:cNvPicPr>
          <p:nvPr/>
        </p:nvPicPr>
        <p:blipFill rotWithShape="1">
          <a:blip r:embed="rId3"/>
          <a:srcRect l="17500" t="29259" r="35833" b="38149"/>
          <a:stretch/>
        </p:blipFill>
        <p:spPr>
          <a:xfrm>
            <a:off x="1295400" y="3962400"/>
            <a:ext cx="6982691" cy="2743200"/>
          </a:xfrm>
          <a:prstGeom prst="rect">
            <a:avLst/>
          </a:prstGeom>
        </p:spPr>
      </p:pic>
    </p:spTree>
    <p:extLst>
      <p:ext uri="{BB962C8B-B14F-4D97-AF65-F5344CB8AC3E}">
        <p14:creationId xmlns:p14="http://schemas.microsoft.com/office/powerpoint/2010/main" val="649366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2141C3-2326-49D3-91F7-8925295D44D6}"/>
              </a:ext>
            </a:extLst>
          </p:cNvPr>
          <p:cNvPicPr>
            <a:picLocks noChangeAspect="1"/>
          </p:cNvPicPr>
          <p:nvPr/>
        </p:nvPicPr>
        <p:blipFill rotWithShape="1">
          <a:blip r:embed="rId3"/>
          <a:srcRect l="50000" t="24814" r="21667" b="24815"/>
          <a:stretch/>
        </p:blipFill>
        <p:spPr>
          <a:xfrm>
            <a:off x="6248400" y="-33454"/>
            <a:ext cx="2982951" cy="2982951"/>
          </a:xfrm>
          <a:prstGeom prst="rect">
            <a:avLst/>
          </a:prstGeom>
        </p:spPr>
      </p:pic>
      <p:pic>
        <p:nvPicPr>
          <p:cNvPr id="2" name="Picture 1">
            <a:extLst>
              <a:ext uri="{FF2B5EF4-FFF2-40B4-BE49-F238E27FC236}">
                <a16:creationId xmlns:a16="http://schemas.microsoft.com/office/drawing/2014/main" id="{365440A0-284C-4F95-AC58-CE34659D1B37}"/>
              </a:ext>
            </a:extLst>
          </p:cNvPr>
          <p:cNvPicPr>
            <a:picLocks noChangeAspect="1"/>
          </p:cNvPicPr>
          <p:nvPr/>
        </p:nvPicPr>
        <p:blipFill rotWithShape="1">
          <a:blip r:embed="rId4"/>
          <a:srcRect l="16667" t="17407" r="17500" b="10000"/>
          <a:stretch/>
        </p:blipFill>
        <p:spPr>
          <a:xfrm>
            <a:off x="304800" y="1524000"/>
            <a:ext cx="8153400" cy="5057172"/>
          </a:xfrm>
          <a:prstGeom prst="rect">
            <a:avLst/>
          </a:prstGeom>
        </p:spPr>
      </p:pic>
    </p:spTree>
    <p:extLst>
      <p:ext uri="{BB962C8B-B14F-4D97-AF65-F5344CB8AC3E}">
        <p14:creationId xmlns:p14="http://schemas.microsoft.com/office/powerpoint/2010/main" val="15519650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57F249-3349-4474-8F5D-6528B8C47F1C}"/>
              </a:ext>
            </a:extLst>
          </p:cNvPr>
          <p:cNvPicPr>
            <a:picLocks noChangeAspect="1"/>
          </p:cNvPicPr>
          <p:nvPr/>
        </p:nvPicPr>
        <p:blipFill rotWithShape="1">
          <a:blip r:embed="rId2"/>
          <a:srcRect l="46668" t="26296" r="16666" b="11481"/>
          <a:stretch/>
        </p:blipFill>
        <p:spPr>
          <a:xfrm>
            <a:off x="4572000" y="76199"/>
            <a:ext cx="4419600" cy="4218709"/>
          </a:xfrm>
          <a:prstGeom prst="rect">
            <a:avLst/>
          </a:prstGeom>
        </p:spPr>
      </p:pic>
      <p:pic>
        <p:nvPicPr>
          <p:cNvPr id="3" name="Picture 2">
            <a:extLst>
              <a:ext uri="{FF2B5EF4-FFF2-40B4-BE49-F238E27FC236}">
                <a16:creationId xmlns:a16="http://schemas.microsoft.com/office/drawing/2014/main" id="{0E33C608-E5E7-4CF9-BE89-9458698C38DB}"/>
              </a:ext>
            </a:extLst>
          </p:cNvPr>
          <p:cNvPicPr>
            <a:picLocks noChangeAspect="1"/>
          </p:cNvPicPr>
          <p:nvPr/>
        </p:nvPicPr>
        <p:blipFill rotWithShape="1">
          <a:blip r:embed="rId3"/>
          <a:srcRect l="47500" t="26296" r="17500" b="12963"/>
          <a:stretch/>
        </p:blipFill>
        <p:spPr>
          <a:xfrm>
            <a:off x="304800" y="1905000"/>
            <a:ext cx="4419600" cy="4314371"/>
          </a:xfrm>
          <a:prstGeom prst="rect">
            <a:avLst/>
          </a:prstGeom>
        </p:spPr>
      </p:pic>
    </p:spTree>
    <p:extLst>
      <p:ext uri="{BB962C8B-B14F-4D97-AF65-F5344CB8AC3E}">
        <p14:creationId xmlns:p14="http://schemas.microsoft.com/office/powerpoint/2010/main" val="37941404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32ABE1-99CD-46B0-B860-68D95AC90499}"/>
              </a:ext>
            </a:extLst>
          </p:cNvPr>
          <p:cNvPicPr>
            <a:picLocks noChangeAspect="1"/>
          </p:cNvPicPr>
          <p:nvPr/>
        </p:nvPicPr>
        <p:blipFill rotWithShape="1">
          <a:blip r:embed="rId2"/>
          <a:srcRect l="18333" t="42593" r="28333" b="8519"/>
          <a:stretch/>
        </p:blipFill>
        <p:spPr>
          <a:xfrm>
            <a:off x="2667000" y="3429000"/>
            <a:ext cx="6400800" cy="3300413"/>
          </a:xfrm>
          <a:prstGeom prst="rect">
            <a:avLst/>
          </a:prstGeom>
        </p:spPr>
      </p:pic>
      <p:pic>
        <p:nvPicPr>
          <p:cNvPr id="2" name="Picture 1">
            <a:extLst>
              <a:ext uri="{FF2B5EF4-FFF2-40B4-BE49-F238E27FC236}">
                <a16:creationId xmlns:a16="http://schemas.microsoft.com/office/drawing/2014/main" id="{194B1346-B544-4CCD-B562-28BFCD260316}"/>
              </a:ext>
            </a:extLst>
          </p:cNvPr>
          <p:cNvPicPr>
            <a:picLocks noChangeAspect="1"/>
          </p:cNvPicPr>
          <p:nvPr/>
        </p:nvPicPr>
        <p:blipFill rotWithShape="1">
          <a:blip r:embed="rId3"/>
          <a:srcRect l="8333" t="21852" r="54167" b="27778"/>
          <a:stretch/>
        </p:blipFill>
        <p:spPr>
          <a:xfrm>
            <a:off x="21220" y="-1"/>
            <a:ext cx="4740090" cy="3581401"/>
          </a:xfrm>
          <a:prstGeom prst="rect">
            <a:avLst/>
          </a:prstGeom>
        </p:spPr>
      </p:pic>
    </p:spTree>
    <p:extLst>
      <p:ext uri="{BB962C8B-B14F-4D97-AF65-F5344CB8AC3E}">
        <p14:creationId xmlns:p14="http://schemas.microsoft.com/office/powerpoint/2010/main" val="4640838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76ED1F-118A-40C6-9E47-6732A0A3DEC9}"/>
              </a:ext>
            </a:extLst>
          </p:cNvPr>
          <p:cNvPicPr>
            <a:picLocks noChangeAspect="1"/>
          </p:cNvPicPr>
          <p:nvPr/>
        </p:nvPicPr>
        <p:blipFill rotWithShape="1">
          <a:blip r:embed="rId2"/>
          <a:srcRect l="25833" t="57407" r="35000" b="11481"/>
          <a:stretch/>
        </p:blipFill>
        <p:spPr>
          <a:xfrm>
            <a:off x="110052" y="838200"/>
            <a:ext cx="9038771" cy="4038600"/>
          </a:xfrm>
          <a:prstGeom prst="rect">
            <a:avLst/>
          </a:prstGeom>
        </p:spPr>
      </p:pic>
    </p:spTree>
    <p:extLst>
      <p:ext uri="{BB962C8B-B14F-4D97-AF65-F5344CB8AC3E}">
        <p14:creationId xmlns:p14="http://schemas.microsoft.com/office/powerpoint/2010/main" val="17347088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BC0C72-ABB8-4237-AF38-2B1023FD0EDA}"/>
              </a:ext>
            </a:extLst>
          </p:cNvPr>
          <p:cNvPicPr>
            <a:picLocks noChangeAspect="1"/>
          </p:cNvPicPr>
          <p:nvPr/>
        </p:nvPicPr>
        <p:blipFill rotWithShape="1">
          <a:blip r:embed="rId2"/>
          <a:srcRect l="3334" t="11481" r="53333" b="10000"/>
          <a:stretch/>
        </p:blipFill>
        <p:spPr>
          <a:xfrm>
            <a:off x="304800" y="381000"/>
            <a:ext cx="6205268" cy="6324600"/>
          </a:xfrm>
          <a:prstGeom prst="rect">
            <a:avLst/>
          </a:prstGeom>
        </p:spPr>
      </p:pic>
    </p:spTree>
    <p:extLst>
      <p:ext uri="{BB962C8B-B14F-4D97-AF65-F5344CB8AC3E}">
        <p14:creationId xmlns:p14="http://schemas.microsoft.com/office/powerpoint/2010/main" val="33815300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7368E8-3DDA-4AD4-8A13-469DBB730E7E}"/>
              </a:ext>
            </a:extLst>
          </p:cNvPr>
          <p:cNvPicPr>
            <a:picLocks noChangeAspect="1"/>
          </p:cNvPicPr>
          <p:nvPr/>
        </p:nvPicPr>
        <p:blipFill rotWithShape="1">
          <a:blip r:embed="rId3"/>
          <a:srcRect l="28333" t="15926" r="38334" b="7037"/>
          <a:stretch/>
        </p:blipFill>
        <p:spPr>
          <a:xfrm>
            <a:off x="2019300" y="110490"/>
            <a:ext cx="5105400" cy="6637020"/>
          </a:xfrm>
          <a:prstGeom prst="rect">
            <a:avLst/>
          </a:prstGeom>
        </p:spPr>
      </p:pic>
    </p:spTree>
    <p:extLst>
      <p:ext uri="{BB962C8B-B14F-4D97-AF65-F5344CB8AC3E}">
        <p14:creationId xmlns:p14="http://schemas.microsoft.com/office/powerpoint/2010/main" val="11495669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ADBEED-C9B0-41FE-82BE-D0F48FDEEE90}"/>
              </a:ext>
            </a:extLst>
          </p:cNvPr>
          <p:cNvPicPr>
            <a:picLocks noChangeAspect="1"/>
          </p:cNvPicPr>
          <p:nvPr/>
        </p:nvPicPr>
        <p:blipFill rotWithShape="1">
          <a:blip r:embed="rId2"/>
          <a:srcRect l="3334" t="15925" r="11667" b="24815"/>
          <a:stretch/>
        </p:blipFill>
        <p:spPr>
          <a:xfrm>
            <a:off x="0" y="-11576"/>
            <a:ext cx="9356396" cy="3669175"/>
          </a:xfrm>
          <a:prstGeom prst="rect">
            <a:avLst/>
          </a:prstGeom>
        </p:spPr>
      </p:pic>
      <p:pic>
        <p:nvPicPr>
          <p:cNvPr id="3" name="Picture 2">
            <a:extLst>
              <a:ext uri="{FF2B5EF4-FFF2-40B4-BE49-F238E27FC236}">
                <a16:creationId xmlns:a16="http://schemas.microsoft.com/office/drawing/2014/main" id="{83157FAC-9A0F-4E3B-80F6-5CCA22A9295A}"/>
              </a:ext>
            </a:extLst>
          </p:cNvPr>
          <p:cNvPicPr>
            <a:picLocks noChangeAspect="1"/>
          </p:cNvPicPr>
          <p:nvPr/>
        </p:nvPicPr>
        <p:blipFill rotWithShape="1">
          <a:blip r:embed="rId3"/>
          <a:srcRect l="19166" t="25850" r="29167" b="26297"/>
          <a:stretch/>
        </p:blipFill>
        <p:spPr>
          <a:xfrm>
            <a:off x="1820698" y="3657599"/>
            <a:ext cx="5715000" cy="2977456"/>
          </a:xfrm>
          <a:prstGeom prst="rect">
            <a:avLst/>
          </a:prstGeom>
        </p:spPr>
      </p:pic>
    </p:spTree>
    <p:extLst>
      <p:ext uri="{BB962C8B-B14F-4D97-AF65-F5344CB8AC3E}">
        <p14:creationId xmlns:p14="http://schemas.microsoft.com/office/powerpoint/2010/main" val="23566145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BA08A-AA39-4C11-B295-5A801E3D6852}"/>
              </a:ext>
            </a:extLst>
          </p:cNvPr>
          <p:cNvSpPr>
            <a:spLocks noGrp="1"/>
          </p:cNvSpPr>
          <p:nvPr>
            <p:ph type="title"/>
          </p:nvPr>
        </p:nvSpPr>
        <p:spPr>
          <a:xfrm>
            <a:off x="3124200" y="6172200"/>
            <a:ext cx="7520940" cy="548640"/>
          </a:xfrm>
        </p:spPr>
        <p:txBody>
          <a:bodyPr/>
          <a:lstStyle/>
          <a:p>
            <a:r>
              <a:rPr lang="en-US" dirty="0">
                <a:solidFill>
                  <a:srgbClr val="0070C0"/>
                </a:solidFill>
                <a:hlinkClick r:id="rId3">
                  <a:extLst>
                    <a:ext uri="{A12FA001-AC4F-418D-AE19-62706E023703}">
                      <ahyp:hlinkClr xmlns:ahyp="http://schemas.microsoft.com/office/drawing/2018/hyperlinkcolor" val="tx"/>
                    </a:ext>
                  </a:extLst>
                </a:hlinkClick>
              </a:rPr>
              <a:t>https://youtu.be/6E6TZlkJW44</a:t>
            </a:r>
            <a:r>
              <a:rPr lang="en-US" dirty="0">
                <a:solidFill>
                  <a:srgbClr val="0070C0"/>
                </a:solidFill>
              </a:rPr>
              <a:t> </a:t>
            </a:r>
          </a:p>
        </p:txBody>
      </p:sp>
      <p:pic>
        <p:nvPicPr>
          <p:cNvPr id="3" name="Picture 2">
            <a:extLst>
              <a:ext uri="{FF2B5EF4-FFF2-40B4-BE49-F238E27FC236}">
                <a16:creationId xmlns:a16="http://schemas.microsoft.com/office/drawing/2014/main" id="{2F172B9D-EABB-4056-8798-A2262935FB75}"/>
              </a:ext>
            </a:extLst>
          </p:cNvPr>
          <p:cNvPicPr>
            <a:picLocks noChangeAspect="1"/>
          </p:cNvPicPr>
          <p:nvPr/>
        </p:nvPicPr>
        <p:blipFill rotWithShape="1">
          <a:blip r:embed="rId4"/>
          <a:srcRect l="3333" t="10000" r="33333" b="14444"/>
          <a:stretch/>
        </p:blipFill>
        <p:spPr>
          <a:xfrm>
            <a:off x="228600" y="228600"/>
            <a:ext cx="8630024" cy="5791200"/>
          </a:xfrm>
          <a:prstGeom prst="rect">
            <a:avLst/>
          </a:prstGeom>
        </p:spPr>
      </p:pic>
    </p:spTree>
    <p:extLst>
      <p:ext uri="{BB962C8B-B14F-4D97-AF65-F5344CB8AC3E}">
        <p14:creationId xmlns:p14="http://schemas.microsoft.com/office/powerpoint/2010/main" val="11615889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74B043-89D2-4635-9C39-075BE804212B}"/>
              </a:ext>
            </a:extLst>
          </p:cNvPr>
          <p:cNvPicPr>
            <a:picLocks noChangeAspect="1"/>
          </p:cNvPicPr>
          <p:nvPr/>
        </p:nvPicPr>
        <p:blipFill rotWithShape="1">
          <a:blip r:embed="rId2"/>
          <a:srcRect l="31666" t="17407" r="40833" b="5556"/>
          <a:stretch/>
        </p:blipFill>
        <p:spPr>
          <a:xfrm>
            <a:off x="1943100" y="-5787"/>
            <a:ext cx="5257800" cy="8285018"/>
          </a:xfrm>
          <a:prstGeom prst="rect">
            <a:avLst/>
          </a:prstGeom>
        </p:spPr>
      </p:pic>
    </p:spTree>
    <p:extLst>
      <p:ext uri="{BB962C8B-B14F-4D97-AF65-F5344CB8AC3E}">
        <p14:creationId xmlns:p14="http://schemas.microsoft.com/office/powerpoint/2010/main" val="27641267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EC2BF2-F792-46B8-B277-8EA64F398A0F}"/>
              </a:ext>
            </a:extLst>
          </p:cNvPr>
          <p:cNvPicPr>
            <a:picLocks noChangeAspect="1"/>
          </p:cNvPicPr>
          <p:nvPr/>
        </p:nvPicPr>
        <p:blipFill rotWithShape="1">
          <a:blip r:embed="rId2"/>
          <a:srcRect l="3333" t="15925" r="12500" b="24815"/>
          <a:stretch/>
        </p:blipFill>
        <p:spPr>
          <a:xfrm>
            <a:off x="-1" y="0"/>
            <a:ext cx="9427845" cy="3733800"/>
          </a:xfrm>
          <a:prstGeom prst="rect">
            <a:avLst/>
          </a:prstGeom>
        </p:spPr>
      </p:pic>
      <p:pic>
        <p:nvPicPr>
          <p:cNvPr id="3" name="Picture 2">
            <a:extLst>
              <a:ext uri="{FF2B5EF4-FFF2-40B4-BE49-F238E27FC236}">
                <a16:creationId xmlns:a16="http://schemas.microsoft.com/office/drawing/2014/main" id="{3ACDE1E0-E3D7-402E-A6C1-0C7D21BBB93E}"/>
              </a:ext>
            </a:extLst>
          </p:cNvPr>
          <p:cNvPicPr>
            <a:picLocks noChangeAspect="1"/>
          </p:cNvPicPr>
          <p:nvPr/>
        </p:nvPicPr>
        <p:blipFill rotWithShape="1">
          <a:blip r:embed="rId3"/>
          <a:srcRect l="14166" t="36666" r="23334" b="14444"/>
          <a:stretch/>
        </p:blipFill>
        <p:spPr>
          <a:xfrm>
            <a:off x="1238250" y="3733800"/>
            <a:ext cx="6667500" cy="2933700"/>
          </a:xfrm>
          <a:prstGeom prst="rect">
            <a:avLst/>
          </a:prstGeom>
        </p:spPr>
      </p:pic>
    </p:spTree>
    <p:extLst>
      <p:ext uri="{BB962C8B-B14F-4D97-AF65-F5344CB8AC3E}">
        <p14:creationId xmlns:p14="http://schemas.microsoft.com/office/powerpoint/2010/main" val="32975708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B018FF-D32B-4B39-B83A-0EB402D48D35}"/>
              </a:ext>
            </a:extLst>
          </p:cNvPr>
          <p:cNvPicPr>
            <a:picLocks noChangeAspect="1"/>
          </p:cNvPicPr>
          <p:nvPr/>
        </p:nvPicPr>
        <p:blipFill rotWithShape="1">
          <a:blip r:embed="rId2"/>
          <a:srcRect l="3333" t="24815" r="15833" b="25755"/>
          <a:stretch/>
        </p:blipFill>
        <p:spPr>
          <a:xfrm>
            <a:off x="0" y="4822"/>
            <a:ext cx="9290362" cy="3195578"/>
          </a:xfrm>
          <a:prstGeom prst="rect">
            <a:avLst/>
          </a:prstGeom>
        </p:spPr>
      </p:pic>
      <p:sp>
        <p:nvSpPr>
          <p:cNvPr id="3" name="TextBox 2">
            <a:extLst>
              <a:ext uri="{FF2B5EF4-FFF2-40B4-BE49-F238E27FC236}">
                <a16:creationId xmlns:a16="http://schemas.microsoft.com/office/drawing/2014/main" id="{1627C01D-E7CE-4ACB-9BF4-43B4C7408C55}"/>
              </a:ext>
            </a:extLst>
          </p:cNvPr>
          <p:cNvSpPr txBox="1"/>
          <p:nvPr/>
        </p:nvSpPr>
        <p:spPr>
          <a:xfrm>
            <a:off x="1597181" y="3200400"/>
            <a:ext cx="7086600" cy="1569660"/>
          </a:xfrm>
          <a:prstGeom prst="rect">
            <a:avLst/>
          </a:prstGeom>
          <a:noFill/>
        </p:spPr>
        <p:txBody>
          <a:bodyPr wrap="square" rtlCol="0">
            <a:spAutoFit/>
          </a:bodyPr>
          <a:lstStyle/>
          <a:p>
            <a:r>
              <a:rPr lang="en-US" sz="9600" dirty="0"/>
              <a:t>+’s and –’s</a:t>
            </a:r>
          </a:p>
        </p:txBody>
      </p:sp>
    </p:spTree>
    <p:extLst>
      <p:ext uri="{BB962C8B-B14F-4D97-AF65-F5344CB8AC3E}">
        <p14:creationId xmlns:p14="http://schemas.microsoft.com/office/powerpoint/2010/main" val="254911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E4CD90-2A6A-4A73-AF1F-98C92DEC465B}"/>
              </a:ext>
            </a:extLst>
          </p:cNvPr>
          <p:cNvPicPr>
            <a:picLocks noChangeAspect="1"/>
          </p:cNvPicPr>
          <p:nvPr/>
        </p:nvPicPr>
        <p:blipFill rotWithShape="1">
          <a:blip r:embed="rId3"/>
          <a:srcRect l="16667" t="14445" r="17500" b="36667"/>
          <a:stretch/>
        </p:blipFill>
        <p:spPr>
          <a:xfrm>
            <a:off x="0" y="0"/>
            <a:ext cx="9144000" cy="3819646"/>
          </a:xfrm>
          <a:prstGeom prst="rect">
            <a:avLst/>
          </a:prstGeom>
        </p:spPr>
      </p:pic>
      <p:pic>
        <p:nvPicPr>
          <p:cNvPr id="4" name="Picture 3">
            <a:extLst>
              <a:ext uri="{FF2B5EF4-FFF2-40B4-BE49-F238E27FC236}">
                <a16:creationId xmlns:a16="http://schemas.microsoft.com/office/drawing/2014/main" id="{69F5A584-AFE9-4DF6-8B1D-602964AC5544}"/>
              </a:ext>
            </a:extLst>
          </p:cNvPr>
          <p:cNvPicPr>
            <a:picLocks noChangeAspect="1"/>
          </p:cNvPicPr>
          <p:nvPr/>
        </p:nvPicPr>
        <p:blipFill rotWithShape="1">
          <a:blip r:embed="rId4"/>
          <a:srcRect l="21666" t="42593" r="20834" b="15926"/>
          <a:stretch/>
        </p:blipFill>
        <p:spPr>
          <a:xfrm>
            <a:off x="1295400" y="3819645"/>
            <a:ext cx="6858000" cy="2782957"/>
          </a:xfrm>
          <a:prstGeom prst="rect">
            <a:avLst/>
          </a:prstGeom>
        </p:spPr>
      </p:pic>
    </p:spTree>
    <p:extLst>
      <p:ext uri="{BB962C8B-B14F-4D97-AF65-F5344CB8AC3E}">
        <p14:creationId xmlns:p14="http://schemas.microsoft.com/office/powerpoint/2010/main" val="21619800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E4CA38-5E01-471E-973D-DD267EF1B4C8}"/>
              </a:ext>
            </a:extLst>
          </p:cNvPr>
          <p:cNvPicPr>
            <a:picLocks noChangeAspect="1"/>
          </p:cNvPicPr>
          <p:nvPr/>
        </p:nvPicPr>
        <p:blipFill rotWithShape="1">
          <a:blip r:embed="rId2"/>
          <a:srcRect l="19167" t="47037" r="30833" b="30740"/>
          <a:stretch/>
        </p:blipFill>
        <p:spPr>
          <a:xfrm>
            <a:off x="-146612" y="3022784"/>
            <a:ext cx="9437224" cy="2359306"/>
          </a:xfrm>
          <a:prstGeom prst="rect">
            <a:avLst/>
          </a:prstGeom>
        </p:spPr>
      </p:pic>
      <p:sp>
        <p:nvSpPr>
          <p:cNvPr id="3" name="TextBox 2">
            <a:extLst>
              <a:ext uri="{FF2B5EF4-FFF2-40B4-BE49-F238E27FC236}">
                <a16:creationId xmlns:a16="http://schemas.microsoft.com/office/drawing/2014/main" id="{630BA7ED-9151-4BD5-BBD7-ED5D603E87AA}"/>
              </a:ext>
            </a:extLst>
          </p:cNvPr>
          <p:cNvSpPr txBox="1"/>
          <p:nvPr/>
        </p:nvSpPr>
        <p:spPr>
          <a:xfrm>
            <a:off x="1371600" y="2289720"/>
            <a:ext cx="3200400" cy="769441"/>
          </a:xfrm>
          <a:prstGeom prst="rect">
            <a:avLst/>
          </a:prstGeom>
          <a:solidFill>
            <a:srgbClr val="BD0081"/>
          </a:solidFill>
        </p:spPr>
        <p:txBody>
          <a:bodyPr wrap="square" rtlCol="0" anchor="ctr">
            <a:spAutoFit/>
          </a:bodyPr>
          <a:lstStyle/>
          <a:p>
            <a:pPr algn="ctr"/>
            <a:r>
              <a:rPr lang="en-US" sz="4400" dirty="0">
                <a:solidFill>
                  <a:schemeClr val="bg1"/>
                </a:solidFill>
              </a:rPr>
              <a:t>Our Culture</a:t>
            </a:r>
          </a:p>
        </p:txBody>
      </p:sp>
      <p:sp>
        <p:nvSpPr>
          <p:cNvPr id="4" name="TextBox 3">
            <a:extLst>
              <a:ext uri="{FF2B5EF4-FFF2-40B4-BE49-F238E27FC236}">
                <a16:creationId xmlns:a16="http://schemas.microsoft.com/office/drawing/2014/main" id="{6F7985B6-A61D-4EC4-A774-6DFA50DC5D4F}"/>
              </a:ext>
            </a:extLst>
          </p:cNvPr>
          <p:cNvSpPr txBox="1"/>
          <p:nvPr/>
        </p:nvSpPr>
        <p:spPr>
          <a:xfrm>
            <a:off x="381000" y="1091189"/>
            <a:ext cx="3200400" cy="769441"/>
          </a:xfrm>
          <a:prstGeom prst="rect">
            <a:avLst/>
          </a:prstGeom>
          <a:solidFill>
            <a:srgbClr val="BD0081"/>
          </a:solidFill>
        </p:spPr>
        <p:txBody>
          <a:bodyPr wrap="square" rtlCol="0" anchor="ctr">
            <a:spAutoFit/>
          </a:bodyPr>
          <a:lstStyle/>
          <a:p>
            <a:pPr algn="ctr"/>
            <a:r>
              <a:rPr lang="en-US" sz="4400" dirty="0">
                <a:solidFill>
                  <a:schemeClr val="bg1"/>
                </a:solidFill>
              </a:rPr>
              <a:t>Our Lives</a:t>
            </a:r>
          </a:p>
        </p:txBody>
      </p:sp>
      <p:sp>
        <p:nvSpPr>
          <p:cNvPr id="5" name="TextBox 4">
            <a:extLst>
              <a:ext uri="{FF2B5EF4-FFF2-40B4-BE49-F238E27FC236}">
                <a16:creationId xmlns:a16="http://schemas.microsoft.com/office/drawing/2014/main" id="{B2F60DEE-9F18-486F-9E54-522416B9359E}"/>
              </a:ext>
            </a:extLst>
          </p:cNvPr>
          <p:cNvSpPr txBox="1"/>
          <p:nvPr/>
        </p:nvSpPr>
        <p:spPr>
          <a:xfrm>
            <a:off x="3810000" y="508872"/>
            <a:ext cx="4776486" cy="769441"/>
          </a:xfrm>
          <a:prstGeom prst="rect">
            <a:avLst/>
          </a:prstGeom>
          <a:solidFill>
            <a:srgbClr val="BD0081"/>
          </a:solidFill>
        </p:spPr>
        <p:txBody>
          <a:bodyPr wrap="square" rtlCol="0" anchor="ctr">
            <a:spAutoFit/>
          </a:bodyPr>
          <a:lstStyle/>
          <a:p>
            <a:pPr algn="ctr"/>
            <a:r>
              <a:rPr lang="en-US" sz="4400" dirty="0">
                <a:solidFill>
                  <a:schemeClr val="bg1"/>
                </a:solidFill>
              </a:rPr>
              <a:t>Our Relationships</a:t>
            </a:r>
          </a:p>
        </p:txBody>
      </p:sp>
      <p:sp>
        <p:nvSpPr>
          <p:cNvPr id="6" name="TextBox 5">
            <a:extLst>
              <a:ext uri="{FF2B5EF4-FFF2-40B4-BE49-F238E27FC236}">
                <a16:creationId xmlns:a16="http://schemas.microsoft.com/office/drawing/2014/main" id="{2D94C3FF-6BF4-4BEA-80D0-2EC12DC7DEDC}"/>
              </a:ext>
            </a:extLst>
          </p:cNvPr>
          <p:cNvSpPr txBox="1"/>
          <p:nvPr/>
        </p:nvSpPr>
        <p:spPr>
          <a:xfrm>
            <a:off x="4953000" y="1765828"/>
            <a:ext cx="3200400" cy="769441"/>
          </a:xfrm>
          <a:prstGeom prst="rect">
            <a:avLst/>
          </a:prstGeom>
          <a:solidFill>
            <a:srgbClr val="BD0081"/>
          </a:solidFill>
        </p:spPr>
        <p:txBody>
          <a:bodyPr wrap="square" rtlCol="0" anchor="ctr">
            <a:spAutoFit/>
          </a:bodyPr>
          <a:lstStyle/>
          <a:p>
            <a:pPr algn="ctr"/>
            <a:r>
              <a:rPr lang="en-US" sz="4400" dirty="0">
                <a:solidFill>
                  <a:schemeClr val="bg1"/>
                </a:solidFill>
              </a:rPr>
              <a:t>Our Impact</a:t>
            </a:r>
          </a:p>
        </p:txBody>
      </p:sp>
    </p:spTree>
    <p:extLst>
      <p:ext uri="{BB962C8B-B14F-4D97-AF65-F5344CB8AC3E}">
        <p14:creationId xmlns:p14="http://schemas.microsoft.com/office/powerpoint/2010/main" val="24313868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Google Shape;340;p49">
            <a:extLst>
              <a:ext uri="{FF2B5EF4-FFF2-40B4-BE49-F238E27FC236}">
                <a16:creationId xmlns:a16="http://schemas.microsoft.com/office/drawing/2014/main" id="{51CD904A-E616-4E34-BD9B-1BC4D8BEEF54}"/>
              </a:ext>
            </a:extLst>
          </p:cNvPr>
          <p:cNvSpPr txBox="1">
            <a:spLocks noGrp="1"/>
          </p:cNvSpPr>
          <p:nvPr>
            <p:ph type="title"/>
          </p:nvPr>
        </p:nvSpPr>
        <p:spPr>
          <a:xfrm>
            <a:off x="469901" y="1741488"/>
            <a:ext cx="5510213" cy="857250"/>
          </a:xfrm>
        </p:spPr>
        <p:txBody>
          <a:bodyPr/>
          <a:lstStyle/>
          <a:p>
            <a:pPr eaLnBrk="1" hangingPunct="1">
              <a:spcBef>
                <a:spcPct val="0"/>
              </a:spcBef>
              <a:spcAft>
                <a:spcPct val="0"/>
              </a:spcAft>
              <a:buClr>
                <a:srgbClr val="434343"/>
              </a:buClr>
              <a:buFont typeface="Lato Hairline" pitchFamily="34" charset="0"/>
              <a:buNone/>
            </a:pPr>
            <a:r>
              <a:rPr lang="en-US" altLang="en-US" sz="4800">
                <a:latin typeface="Lato Hairline" pitchFamily="34" charset="0"/>
                <a:cs typeface="Lato Hairline" pitchFamily="34" charset="0"/>
                <a:sym typeface="Lato Hairline" pitchFamily="34" charset="0"/>
              </a:rPr>
              <a:t>Funding Credit</a:t>
            </a:r>
          </a:p>
        </p:txBody>
      </p:sp>
      <p:sp>
        <p:nvSpPr>
          <p:cNvPr id="201730" name="Google Shape;341;p49">
            <a:extLst>
              <a:ext uri="{FF2B5EF4-FFF2-40B4-BE49-F238E27FC236}">
                <a16:creationId xmlns:a16="http://schemas.microsoft.com/office/drawing/2014/main" id="{6DCC47D7-DB82-4B10-B3BA-88558C77E8AC}"/>
              </a:ext>
            </a:extLst>
          </p:cNvPr>
          <p:cNvSpPr txBox="1">
            <a:spLocks noGrp="1"/>
          </p:cNvSpPr>
          <p:nvPr>
            <p:ph type="body" idx="1"/>
          </p:nvPr>
        </p:nvSpPr>
        <p:spPr>
          <a:xfrm>
            <a:off x="407988" y="2695575"/>
            <a:ext cx="5283200" cy="2605088"/>
          </a:xfrm>
        </p:spPr>
        <p:txBody>
          <a:bodyPr/>
          <a:lstStyle/>
          <a:p>
            <a:pPr marL="0" indent="0">
              <a:lnSpc>
                <a:spcPct val="115000"/>
              </a:lnSpc>
              <a:spcBef>
                <a:spcPct val="0"/>
              </a:spcBef>
              <a:spcAft>
                <a:spcPct val="0"/>
              </a:spcAft>
              <a:buClr>
                <a:srgbClr val="B7B7B7"/>
              </a:buClr>
              <a:buNone/>
            </a:pPr>
            <a:r>
              <a:rPr lang="en-US" altLang="en-US" sz="2400">
                <a:latin typeface="Lato Hairline" pitchFamily="34" charset="0"/>
                <a:cs typeface="Arial" panose="020B0604020202020204" pitchFamily="34" charset="0"/>
                <a:sym typeface="Lato Hairline" pitchFamily="34" charset="0"/>
              </a:rPr>
              <a:t>Our projects are funded by the Indian Health Service HIV and behavioral health programs. This work is also supported with funds from the Minority AIDS Initiative Fund.</a:t>
            </a:r>
          </a:p>
          <a:p>
            <a:pPr marL="0" indent="0">
              <a:spcAft>
                <a:spcPct val="0"/>
              </a:spcAft>
              <a:buClr>
                <a:srgbClr val="B7B7B7"/>
              </a:buClr>
              <a:buNone/>
            </a:pPr>
            <a:endParaRPr lang="en-US" altLang="en-US" sz="1800">
              <a:solidFill>
                <a:srgbClr val="666666"/>
              </a:solidFill>
              <a:latin typeface="Lato Light" pitchFamily="34" charset="0"/>
              <a:cs typeface="Arial" panose="020B0604020202020204" pitchFamily="34" charset="0"/>
              <a:sym typeface="Lato Light" pitchFamily="34" charset="0"/>
            </a:endParaRPr>
          </a:p>
        </p:txBody>
      </p:sp>
      <p:sp>
        <p:nvSpPr>
          <p:cNvPr id="201731" name="Google Shape;342;p49">
            <a:extLst>
              <a:ext uri="{FF2B5EF4-FFF2-40B4-BE49-F238E27FC236}">
                <a16:creationId xmlns:a16="http://schemas.microsoft.com/office/drawing/2014/main" id="{3C77FCA3-689D-4B26-AA8A-EB021B2DF76F}"/>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E0990F02-D8AB-4211-863B-D22092182F47}" type="slidenum">
              <a:rPr lang="en-US" altLang="en-US" sz="1800">
                <a:solidFill>
                  <a:srgbClr val="FFFFFF"/>
                </a:solidFill>
                <a:latin typeface="Lato Light" pitchFamily="34" charset="0"/>
                <a:sym typeface="Lato Light" pitchFamily="34" charset="0"/>
              </a:rPr>
              <a:pPr/>
              <a:t>81</a:t>
            </a:fld>
            <a:endParaRPr lang="en-US" altLang="en-US" sz="1800">
              <a:solidFill>
                <a:srgbClr val="FFFFFF"/>
              </a:solidFill>
              <a:latin typeface="Lato Light" pitchFamily="34" charset="0"/>
              <a:sym typeface="Lato Light" pitchFamily="34" charset="0"/>
            </a:endParaRPr>
          </a:p>
        </p:txBody>
      </p:sp>
      <p:pic>
        <p:nvPicPr>
          <p:cNvPr id="201732" name="Picture 1">
            <a:extLst>
              <a:ext uri="{FF2B5EF4-FFF2-40B4-BE49-F238E27FC236}">
                <a16:creationId xmlns:a16="http://schemas.microsoft.com/office/drawing/2014/main" id="{94D19B2B-DC23-49B2-994C-4B4FB00123B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1051" y="584200"/>
            <a:ext cx="28940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0601590"/>
      </p:ext>
    </p:extLst>
  </p:cSld>
  <p:clrMapOvr>
    <a:masterClrMapping/>
  </p:clrMapOvr>
  <p:transition>
    <p:fade thruBlk="1"/>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9091B-0D92-4B32-B008-F354ACA5AB82}"/>
              </a:ext>
            </a:extLst>
          </p:cNvPr>
          <p:cNvSpPr>
            <a:spLocks noGrp="1"/>
          </p:cNvSpPr>
          <p:nvPr>
            <p:ph type="title"/>
          </p:nvPr>
        </p:nvSpPr>
        <p:spPr>
          <a:xfrm>
            <a:off x="609600" y="2895599"/>
            <a:ext cx="7762875" cy="548640"/>
          </a:xfrm>
        </p:spPr>
        <p:txBody>
          <a:bodyPr/>
          <a:lstStyle/>
          <a:p>
            <a:pPr algn="ctr"/>
            <a:r>
              <a:rPr lang="en-US" dirty="0"/>
              <a:t>Where to Find us </a:t>
            </a:r>
            <a:r>
              <a:rPr lang="en-US" dirty="0">
                <a:sym typeface="Wingdings" panose="05000000000000000000" pitchFamily="2" charset="2"/>
              </a:rPr>
              <a:t></a:t>
            </a:r>
            <a:endParaRPr lang="en-US" dirty="0"/>
          </a:p>
        </p:txBody>
      </p:sp>
      <p:sp>
        <p:nvSpPr>
          <p:cNvPr id="3" name="Content Placeholder 2">
            <a:extLst>
              <a:ext uri="{FF2B5EF4-FFF2-40B4-BE49-F238E27FC236}">
                <a16:creationId xmlns:a16="http://schemas.microsoft.com/office/drawing/2014/main" id="{E3814D72-8A1B-4272-ABAD-CC3D05F99ED1}"/>
              </a:ext>
            </a:extLst>
          </p:cNvPr>
          <p:cNvSpPr>
            <a:spLocks noGrp="1"/>
          </p:cNvSpPr>
          <p:nvPr>
            <p:ph idx="1"/>
          </p:nvPr>
        </p:nvSpPr>
        <p:spPr>
          <a:xfrm>
            <a:off x="609600" y="1676400"/>
            <a:ext cx="7646670" cy="1219200"/>
          </a:xfrm>
        </p:spPr>
        <p:txBody>
          <a:bodyPr>
            <a:normAutofit/>
          </a:bodyPr>
          <a:lstStyle/>
          <a:p>
            <a:pPr algn="ctr"/>
            <a:r>
              <a:rPr lang="en-US" sz="6000" dirty="0"/>
              <a:t>NPAIHB</a:t>
            </a:r>
          </a:p>
        </p:txBody>
      </p:sp>
    </p:spTree>
    <p:extLst>
      <p:ext uri="{BB962C8B-B14F-4D97-AF65-F5344CB8AC3E}">
        <p14:creationId xmlns:p14="http://schemas.microsoft.com/office/powerpoint/2010/main" val="19156728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9" name="Google Shape;107;p25">
            <a:extLst>
              <a:ext uri="{FF2B5EF4-FFF2-40B4-BE49-F238E27FC236}">
                <a16:creationId xmlns:a16="http://schemas.microsoft.com/office/drawing/2014/main" id="{EC4F9CF4-6594-4BD2-9214-5536DC6CDDFC}"/>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271FF862-5914-42D7-8901-BA6D73832306}" type="slidenum">
              <a:rPr lang="en-US" altLang="en-US" sz="1800">
                <a:solidFill>
                  <a:srgbClr val="FFFFFF"/>
                </a:solidFill>
                <a:latin typeface="Lato Light" pitchFamily="34" charset="0"/>
                <a:sym typeface="Lato Light" pitchFamily="34" charset="0"/>
              </a:rPr>
              <a:pPr/>
              <a:t>83</a:t>
            </a:fld>
            <a:endParaRPr lang="en-US" altLang="en-US" sz="1800">
              <a:solidFill>
                <a:srgbClr val="FFFFFF"/>
              </a:solidFill>
              <a:latin typeface="Lato Light" pitchFamily="34" charset="0"/>
              <a:sym typeface="Lato Light" pitchFamily="34" charset="0"/>
            </a:endParaRPr>
          </a:p>
        </p:txBody>
      </p:sp>
      <p:sp>
        <p:nvSpPr>
          <p:cNvPr id="108" name="Google Shape;108;p25">
            <a:extLst>
              <a:ext uri="{FF2B5EF4-FFF2-40B4-BE49-F238E27FC236}">
                <a16:creationId xmlns:a16="http://schemas.microsoft.com/office/drawing/2014/main" id="{038E5E2B-08EA-4208-998B-CA53DD06464B}"/>
              </a:ext>
            </a:extLst>
          </p:cNvPr>
          <p:cNvSpPr txBox="1">
            <a:spLocks noGrp="1"/>
          </p:cNvSpPr>
          <p:nvPr>
            <p:ph type="body" idx="4294967295"/>
          </p:nvPr>
        </p:nvSpPr>
        <p:spPr>
          <a:xfrm>
            <a:off x="5029200" y="1168400"/>
            <a:ext cx="3925887" cy="4254500"/>
          </a:xfrm>
        </p:spPr>
        <p:txBody>
          <a:bodyPr spcFirstLastPara="1" anchor="ctr">
            <a:noAutofit/>
          </a:bodyPr>
          <a:lstStyle/>
          <a:p>
            <a:pPr algn="ctr">
              <a:spcBef>
                <a:spcPts val="600"/>
              </a:spcBef>
              <a:buClr>
                <a:schemeClr val="lt2"/>
              </a:buClr>
              <a:buSzPts val="1800"/>
              <a:buNone/>
              <a:defRPr/>
            </a:pPr>
            <a:r>
              <a:rPr lang="en" sz="4800" b="1" dirty="0">
                <a:latin typeface="Lato"/>
                <a:ea typeface="Lato"/>
                <a:cs typeface="Lato"/>
                <a:sym typeface="Lato"/>
              </a:rPr>
              <a:t>For </a:t>
            </a:r>
            <a:r>
              <a:rPr lang="en" sz="4800" b="1" u="sng" dirty="0">
                <a:latin typeface="Lato"/>
                <a:ea typeface="Lato"/>
                <a:cs typeface="Lato"/>
                <a:sym typeface="Lato"/>
              </a:rPr>
              <a:t>Adults</a:t>
            </a:r>
            <a:r>
              <a:rPr lang="en" sz="4800" b="1" dirty="0">
                <a:latin typeface="Lato"/>
                <a:ea typeface="Lato"/>
                <a:cs typeface="Lato"/>
                <a:sym typeface="Lato"/>
              </a:rPr>
              <a:t>: Text “EMPOWER” to 97779</a:t>
            </a:r>
            <a:endParaRPr sz="4800" b="1" dirty="0">
              <a:latin typeface="Lato"/>
              <a:ea typeface="Lato"/>
              <a:cs typeface="Lato"/>
              <a:sym typeface="Lato"/>
            </a:endParaRPr>
          </a:p>
          <a:p>
            <a:pPr marL="457200" indent="-349250">
              <a:spcBef>
                <a:spcPts val="600"/>
              </a:spcBef>
              <a:buClr>
                <a:schemeClr val="lt1"/>
              </a:buClr>
              <a:buSzPts val="1900"/>
              <a:buFont typeface="Lato Light"/>
              <a:buChar char="★"/>
              <a:defRPr/>
            </a:pPr>
            <a:r>
              <a:rPr lang="en" sz="1900" dirty="0">
                <a:solidFill>
                  <a:schemeClr val="lt1"/>
                </a:solidFill>
                <a:latin typeface="Lato Light"/>
                <a:ea typeface="Lato Light"/>
                <a:cs typeface="Lato Light"/>
                <a:sym typeface="Lato Light"/>
              </a:rPr>
              <a:t>Tips &amp; Resources for Talking to Youth About Sexual Health</a:t>
            </a:r>
            <a:endParaRPr sz="1900" dirty="0">
              <a:solidFill>
                <a:schemeClr val="lt1"/>
              </a:solidFill>
              <a:latin typeface="Lato Light"/>
              <a:ea typeface="Lato Light"/>
              <a:cs typeface="Lato Light"/>
              <a:sym typeface="Lato Light"/>
            </a:endParaRPr>
          </a:p>
          <a:p>
            <a:pPr marL="457200" indent="-349250">
              <a:spcBef>
                <a:spcPts val="0"/>
              </a:spcBef>
              <a:buClr>
                <a:schemeClr val="lt1"/>
              </a:buClr>
              <a:buSzPts val="1900"/>
              <a:buFont typeface="Lato Light"/>
              <a:buChar char="★"/>
              <a:defRPr/>
            </a:pPr>
            <a:r>
              <a:rPr lang="en" sz="1900" dirty="0">
                <a:solidFill>
                  <a:schemeClr val="lt1"/>
                </a:solidFill>
                <a:latin typeface="Lato Light"/>
                <a:ea typeface="Lato Light"/>
                <a:cs typeface="Lato Light"/>
                <a:sym typeface="Lato Light"/>
              </a:rPr>
              <a:t>Need some help getting the convo started?</a:t>
            </a:r>
            <a:endParaRPr dirty="0">
              <a:solidFill>
                <a:srgbClr val="FFFFFF"/>
              </a:solidFill>
              <a:latin typeface="Lato Light"/>
              <a:ea typeface="Lato Light"/>
              <a:cs typeface="Lato Light"/>
              <a:sym typeface="Lato Light"/>
            </a:endParaRPr>
          </a:p>
        </p:txBody>
      </p:sp>
      <p:grpSp>
        <p:nvGrpSpPr>
          <p:cNvPr id="2" name="Group 1">
            <a:extLst>
              <a:ext uri="{FF2B5EF4-FFF2-40B4-BE49-F238E27FC236}">
                <a16:creationId xmlns:a16="http://schemas.microsoft.com/office/drawing/2014/main" id="{42A122B7-9FEF-49FD-9C66-8235D973E8F0}"/>
              </a:ext>
            </a:extLst>
          </p:cNvPr>
          <p:cNvGrpSpPr/>
          <p:nvPr/>
        </p:nvGrpSpPr>
        <p:grpSpPr>
          <a:xfrm>
            <a:off x="409574" y="315998"/>
            <a:ext cx="4467226" cy="6322615"/>
            <a:chOff x="409575" y="1392239"/>
            <a:chExt cx="2878138" cy="4073525"/>
          </a:xfrm>
        </p:grpSpPr>
        <p:sp>
          <p:nvSpPr>
            <p:cNvPr id="224257" name="Google Shape;105;p25">
              <a:extLst>
                <a:ext uri="{FF2B5EF4-FFF2-40B4-BE49-F238E27FC236}">
                  <a16:creationId xmlns:a16="http://schemas.microsoft.com/office/drawing/2014/main" id="{C716926D-9009-4C86-9EF1-CE780523136B}"/>
                </a:ext>
              </a:extLst>
            </p:cNvPr>
            <p:cNvSpPr>
              <a:spLocks/>
            </p:cNvSpPr>
            <p:nvPr/>
          </p:nvSpPr>
          <p:spPr bwMode="auto">
            <a:xfrm>
              <a:off x="409575" y="1392239"/>
              <a:ext cx="2878138" cy="4073525"/>
            </a:xfrm>
            <a:custGeom>
              <a:avLst/>
              <a:gdLst>
                <a:gd name="T0" fmla="*/ 1378162 w 60958"/>
                <a:gd name="T1" fmla="*/ 202093 h 86210"/>
                <a:gd name="T2" fmla="*/ 1362156 w 60958"/>
                <a:gd name="T3" fmla="*/ 189288 h 86210"/>
                <a:gd name="T4" fmla="*/ 1451864 w 60958"/>
                <a:gd name="T5" fmla="*/ 182862 h 86210"/>
                <a:gd name="T6" fmla="*/ 1451864 w 60958"/>
                <a:gd name="T7" fmla="*/ 205306 h 86210"/>
                <a:gd name="T8" fmla="*/ 1423016 w 60958"/>
                <a:gd name="T9" fmla="*/ 202093 h 86210"/>
                <a:gd name="T10" fmla="*/ 1432648 w 60958"/>
                <a:gd name="T11" fmla="*/ 179649 h 86210"/>
                <a:gd name="T12" fmla="*/ 2682620 w 60958"/>
                <a:gd name="T13" fmla="*/ 3695043 h 86210"/>
                <a:gd name="T14" fmla="*/ 2685831 w 60958"/>
                <a:gd name="T15" fmla="*/ 375316 h 86210"/>
                <a:gd name="T16" fmla="*/ 1391004 w 60958"/>
                <a:gd name="T17" fmla="*/ 3816904 h 86210"/>
                <a:gd name="T18" fmla="*/ 1352524 w 60958"/>
                <a:gd name="T19" fmla="*/ 3871432 h 86210"/>
                <a:gd name="T20" fmla="*/ 1358945 w 60958"/>
                <a:gd name="T21" fmla="*/ 3922794 h 86210"/>
                <a:gd name="T22" fmla="*/ 1407010 w 60958"/>
                <a:gd name="T23" fmla="*/ 3967682 h 86210"/>
                <a:gd name="T24" fmla="*/ 1487134 w 60958"/>
                <a:gd name="T25" fmla="*/ 3958043 h 86210"/>
                <a:gd name="T26" fmla="*/ 1522404 w 60958"/>
                <a:gd name="T27" fmla="*/ 3903515 h 86210"/>
                <a:gd name="T28" fmla="*/ 1509561 w 60958"/>
                <a:gd name="T29" fmla="*/ 3839395 h 86210"/>
                <a:gd name="T30" fmla="*/ 1455075 w 60958"/>
                <a:gd name="T31" fmla="*/ 3804099 h 86210"/>
                <a:gd name="T32" fmla="*/ 1490345 w 60958"/>
                <a:gd name="T33" fmla="*/ 3810525 h 86210"/>
                <a:gd name="T34" fmla="*/ 1531988 w 60958"/>
                <a:gd name="T35" fmla="*/ 3868266 h 86210"/>
                <a:gd name="T36" fmla="*/ 1515982 w 60958"/>
                <a:gd name="T37" fmla="*/ 3938812 h 86210"/>
                <a:gd name="T38" fmla="*/ 1458286 w 60958"/>
                <a:gd name="T39" fmla="*/ 3980487 h 86210"/>
                <a:gd name="T40" fmla="*/ 1387793 w 60958"/>
                <a:gd name="T41" fmla="*/ 3967682 h 86210"/>
                <a:gd name="T42" fmla="*/ 1346102 w 60958"/>
                <a:gd name="T43" fmla="*/ 3909941 h 86210"/>
                <a:gd name="T44" fmla="*/ 1352524 w 60958"/>
                <a:gd name="T45" fmla="*/ 3852200 h 86210"/>
                <a:gd name="T46" fmla="*/ 1400589 w 60958"/>
                <a:gd name="T47" fmla="*/ 3800886 h 86210"/>
                <a:gd name="T48" fmla="*/ 141032 w 60958"/>
                <a:gd name="T49" fmla="*/ 41723 h 86210"/>
                <a:gd name="T50" fmla="*/ 60907 w 60958"/>
                <a:gd name="T51" fmla="*/ 96251 h 86210"/>
                <a:gd name="T52" fmla="*/ 41644 w 60958"/>
                <a:gd name="T53" fmla="*/ 3903515 h 86210"/>
                <a:gd name="T54" fmla="*/ 83335 w 60958"/>
                <a:gd name="T55" fmla="*/ 3996553 h 86210"/>
                <a:gd name="T56" fmla="*/ 182675 w 60958"/>
                <a:gd name="T57" fmla="*/ 4031849 h 86210"/>
                <a:gd name="T58" fmla="*/ 2775540 w 60958"/>
                <a:gd name="T59" fmla="*/ 4009358 h 86210"/>
                <a:gd name="T60" fmla="*/ 2836447 w 60958"/>
                <a:gd name="T61" fmla="*/ 3925960 h 86210"/>
                <a:gd name="T62" fmla="*/ 2830026 w 60958"/>
                <a:gd name="T63" fmla="*/ 118695 h 86210"/>
                <a:gd name="T64" fmla="*/ 2759534 w 60958"/>
                <a:gd name="T65" fmla="*/ 48149 h 86210"/>
                <a:gd name="T66" fmla="*/ 2737106 w 60958"/>
                <a:gd name="T67" fmla="*/ 32084 h 86210"/>
                <a:gd name="T68" fmla="*/ 2823652 w 60958"/>
                <a:gd name="T69" fmla="*/ 89825 h 86210"/>
                <a:gd name="T70" fmla="*/ 2846079 w 60958"/>
                <a:gd name="T71" fmla="*/ 3897136 h 86210"/>
                <a:gd name="T72" fmla="*/ 2804388 w 60958"/>
                <a:gd name="T73" fmla="*/ 3999766 h 86210"/>
                <a:gd name="T74" fmla="*/ 2698626 w 60958"/>
                <a:gd name="T75" fmla="*/ 4041441 h 86210"/>
                <a:gd name="T76" fmla="*/ 99341 w 60958"/>
                <a:gd name="T77" fmla="*/ 4015784 h 86210"/>
                <a:gd name="T78" fmla="*/ 35270 w 60958"/>
                <a:gd name="T79" fmla="*/ 3932386 h 86210"/>
                <a:gd name="T80" fmla="*/ 44854 w 60958"/>
                <a:gd name="T81" fmla="*/ 115482 h 86210"/>
                <a:gd name="T82" fmla="*/ 115394 w 60958"/>
                <a:gd name="T83" fmla="*/ 41723 h 86210"/>
                <a:gd name="T84" fmla="*/ 134610 w 60958"/>
                <a:gd name="T85" fmla="*/ 3213 h 86210"/>
                <a:gd name="T86" fmla="*/ 28848 w 60958"/>
                <a:gd name="T87" fmla="*/ 73806 h 86210"/>
                <a:gd name="T88" fmla="*/ 0 w 60958"/>
                <a:gd name="T89" fmla="*/ 3903515 h 86210"/>
                <a:gd name="T90" fmla="*/ 54486 w 60958"/>
                <a:gd name="T91" fmla="*/ 4022210 h 86210"/>
                <a:gd name="T92" fmla="*/ 182675 w 60958"/>
                <a:gd name="T93" fmla="*/ 4073525 h 86210"/>
                <a:gd name="T94" fmla="*/ 2797967 w 60958"/>
                <a:gd name="T95" fmla="*/ 4044655 h 86210"/>
                <a:gd name="T96" fmla="*/ 2874927 w 60958"/>
                <a:gd name="T97" fmla="*/ 3932386 h 86210"/>
                <a:gd name="T98" fmla="*/ 2865295 w 60958"/>
                <a:gd name="T99" fmla="*/ 102677 h 86210"/>
                <a:gd name="T100" fmla="*/ 2775540 w 60958"/>
                <a:gd name="T101" fmla="*/ 9639 h 862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0958" h="86210" extrusionOk="0">
                  <a:moveTo>
                    <a:pt x="28985" y="3938"/>
                  </a:moveTo>
                  <a:lnTo>
                    <a:pt x="29189" y="4006"/>
                  </a:lnTo>
                  <a:lnTo>
                    <a:pt x="29189" y="4141"/>
                  </a:lnTo>
                  <a:lnTo>
                    <a:pt x="29189" y="4277"/>
                  </a:lnTo>
                  <a:lnTo>
                    <a:pt x="28985" y="4345"/>
                  </a:lnTo>
                  <a:lnTo>
                    <a:pt x="28850" y="4277"/>
                  </a:lnTo>
                  <a:lnTo>
                    <a:pt x="28782" y="4141"/>
                  </a:lnTo>
                  <a:lnTo>
                    <a:pt x="28850" y="4006"/>
                  </a:lnTo>
                  <a:lnTo>
                    <a:pt x="28985" y="3938"/>
                  </a:lnTo>
                  <a:close/>
                  <a:moveTo>
                    <a:pt x="30479" y="3734"/>
                  </a:moveTo>
                  <a:lnTo>
                    <a:pt x="30615" y="3802"/>
                  </a:lnTo>
                  <a:lnTo>
                    <a:pt x="30750" y="3870"/>
                  </a:lnTo>
                  <a:lnTo>
                    <a:pt x="30818" y="4006"/>
                  </a:lnTo>
                  <a:lnTo>
                    <a:pt x="30818" y="4141"/>
                  </a:lnTo>
                  <a:lnTo>
                    <a:pt x="30818" y="4277"/>
                  </a:lnTo>
                  <a:lnTo>
                    <a:pt x="30750" y="4345"/>
                  </a:lnTo>
                  <a:lnTo>
                    <a:pt x="30615" y="4481"/>
                  </a:lnTo>
                  <a:lnTo>
                    <a:pt x="30343" y="4481"/>
                  </a:lnTo>
                  <a:lnTo>
                    <a:pt x="30207" y="4345"/>
                  </a:lnTo>
                  <a:lnTo>
                    <a:pt x="30139" y="4277"/>
                  </a:lnTo>
                  <a:lnTo>
                    <a:pt x="30139" y="4141"/>
                  </a:lnTo>
                  <a:lnTo>
                    <a:pt x="30139" y="4006"/>
                  </a:lnTo>
                  <a:lnTo>
                    <a:pt x="30207" y="3870"/>
                  </a:lnTo>
                  <a:lnTo>
                    <a:pt x="30343" y="3802"/>
                  </a:lnTo>
                  <a:lnTo>
                    <a:pt x="30479" y="3734"/>
                  </a:lnTo>
                  <a:close/>
                  <a:moveTo>
                    <a:pt x="56885" y="7943"/>
                  </a:moveTo>
                  <a:lnTo>
                    <a:pt x="56885" y="78132"/>
                  </a:lnTo>
                  <a:lnTo>
                    <a:pt x="56817" y="78200"/>
                  </a:lnTo>
                  <a:lnTo>
                    <a:pt x="4209" y="78200"/>
                  </a:lnTo>
                  <a:lnTo>
                    <a:pt x="4141" y="78132"/>
                  </a:lnTo>
                  <a:lnTo>
                    <a:pt x="4141" y="7943"/>
                  </a:lnTo>
                  <a:lnTo>
                    <a:pt x="56885" y="7943"/>
                  </a:lnTo>
                  <a:close/>
                  <a:moveTo>
                    <a:pt x="30479" y="80440"/>
                  </a:moveTo>
                  <a:lnTo>
                    <a:pt x="30071" y="80508"/>
                  </a:lnTo>
                  <a:lnTo>
                    <a:pt x="29732" y="80576"/>
                  </a:lnTo>
                  <a:lnTo>
                    <a:pt x="29461" y="80779"/>
                  </a:lnTo>
                  <a:lnTo>
                    <a:pt x="29189" y="80983"/>
                  </a:lnTo>
                  <a:lnTo>
                    <a:pt x="28917" y="81255"/>
                  </a:lnTo>
                  <a:lnTo>
                    <a:pt x="28782" y="81594"/>
                  </a:lnTo>
                  <a:lnTo>
                    <a:pt x="28646" y="81933"/>
                  </a:lnTo>
                  <a:lnTo>
                    <a:pt x="28646" y="82273"/>
                  </a:lnTo>
                  <a:lnTo>
                    <a:pt x="28646" y="82341"/>
                  </a:lnTo>
                  <a:lnTo>
                    <a:pt x="28646" y="82680"/>
                  </a:lnTo>
                  <a:lnTo>
                    <a:pt x="28782" y="83020"/>
                  </a:lnTo>
                  <a:lnTo>
                    <a:pt x="28985" y="83291"/>
                  </a:lnTo>
                  <a:lnTo>
                    <a:pt x="29189" y="83563"/>
                  </a:lnTo>
                  <a:lnTo>
                    <a:pt x="29461" y="83834"/>
                  </a:lnTo>
                  <a:lnTo>
                    <a:pt x="29800" y="83970"/>
                  </a:lnTo>
                  <a:lnTo>
                    <a:pt x="30139" y="84106"/>
                  </a:lnTo>
                  <a:lnTo>
                    <a:pt x="30818" y="84106"/>
                  </a:lnTo>
                  <a:lnTo>
                    <a:pt x="31158" y="83970"/>
                  </a:lnTo>
                  <a:lnTo>
                    <a:pt x="31497" y="83766"/>
                  </a:lnTo>
                  <a:lnTo>
                    <a:pt x="31768" y="83563"/>
                  </a:lnTo>
                  <a:lnTo>
                    <a:pt x="31972" y="83291"/>
                  </a:lnTo>
                  <a:lnTo>
                    <a:pt x="32176" y="83020"/>
                  </a:lnTo>
                  <a:lnTo>
                    <a:pt x="32244" y="82612"/>
                  </a:lnTo>
                  <a:lnTo>
                    <a:pt x="32312" y="82273"/>
                  </a:lnTo>
                  <a:lnTo>
                    <a:pt x="32244" y="81933"/>
                  </a:lnTo>
                  <a:lnTo>
                    <a:pt x="32176" y="81594"/>
                  </a:lnTo>
                  <a:lnTo>
                    <a:pt x="31972" y="81255"/>
                  </a:lnTo>
                  <a:lnTo>
                    <a:pt x="31768" y="80983"/>
                  </a:lnTo>
                  <a:lnTo>
                    <a:pt x="31497" y="80779"/>
                  </a:lnTo>
                  <a:lnTo>
                    <a:pt x="31158" y="80576"/>
                  </a:lnTo>
                  <a:lnTo>
                    <a:pt x="30818" y="80508"/>
                  </a:lnTo>
                  <a:lnTo>
                    <a:pt x="30479" y="80440"/>
                  </a:lnTo>
                  <a:close/>
                  <a:moveTo>
                    <a:pt x="30886" y="80304"/>
                  </a:moveTo>
                  <a:lnTo>
                    <a:pt x="31225" y="80440"/>
                  </a:lnTo>
                  <a:lnTo>
                    <a:pt x="31565" y="80644"/>
                  </a:lnTo>
                  <a:lnTo>
                    <a:pt x="31904" y="80847"/>
                  </a:lnTo>
                  <a:lnTo>
                    <a:pt x="32108" y="81187"/>
                  </a:lnTo>
                  <a:lnTo>
                    <a:pt x="32312" y="81526"/>
                  </a:lnTo>
                  <a:lnTo>
                    <a:pt x="32447" y="81866"/>
                  </a:lnTo>
                  <a:lnTo>
                    <a:pt x="32447" y="82273"/>
                  </a:lnTo>
                  <a:lnTo>
                    <a:pt x="32447" y="82680"/>
                  </a:lnTo>
                  <a:lnTo>
                    <a:pt x="32312" y="83020"/>
                  </a:lnTo>
                  <a:lnTo>
                    <a:pt x="32108" y="83359"/>
                  </a:lnTo>
                  <a:lnTo>
                    <a:pt x="31904" y="83698"/>
                  </a:lnTo>
                  <a:lnTo>
                    <a:pt x="31565" y="83902"/>
                  </a:lnTo>
                  <a:lnTo>
                    <a:pt x="31225" y="84106"/>
                  </a:lnTo>
                  <a:lnTo>
                    <a:pt x="30886" y="84241"/>
                  </a:lnTo>
                  <a:lnTo>
                    <a:pt x="30479" y="84309"/>
                  </a:lnTo>
                  <a:lnTo>
                    <a:pt x="30071" y="84241"/>
                  </a:lnTo>
                  <a:lnTo>
                    <a:pt x="29732" y="84106"/>
                  </a:lnTo>
                  <a:lnTo>
                    <a:pt x="29393" y="83970"/>
                  </a:lnTo>
                  <a:lnTo>
                    <a:pt x="29053" y="83698"/>
                  </a:lnTo>
                  <a:lnTo>
                    <a:pt x="28850" y="83427"/>
                  </a:lnTo>
                  <a:lnTo>
                    <a:pt x="28646" y="83087"/>
                  </a:lnTo>
                  <a:lnTo>
                    <a:pt x="28510" y="82748"/>
                  </a:lnTo>
                  <a:lnTo>
                    <a:pt x="28442" y="82341"/>
                  </a:lnTo>
                  <a:lnTo>
                    <a:pt x="28442" y="82273"/>
                  </a:lnTo>
                  <a:lnTo>
                    <a:pt x="28510" y="81866"/>
                  </a:lnTo>
                  <a:lnTo>
                    <a:pt x="28646" y="81526"/>
                  </a:lnTo>
                  <a:lnTo>
                    <a:pt x="28782" y="81187"/>
                  </a:lnTo>
                  <a:lnTo>
                    <a:pt x="29053" y="80847"/>
                  </a:lnTo>
                  <a:lnTo>
                    <a:pt x="29325" y="80644"/>
                  </a:lnTo>
                  <a:lnTo>
                    <a:pt x="29664" y="80440"/>
                  </a:lnTo>
                  <a:lnTo>
                    <a:pt x="30071" y="80304"/>
                  </a:lnTo>
                  <a:lnTo>
                    <a:pt x="30886" y="80304"/>
                  </a:lnTo>
                  <a:close/>
                  <a:moveTo>
                    <a:pt x="3530" y="815"/>
                  </a:moveTo>
                  <a:lnTo>
                    <a:pt x="2987" y="883"/>
                  </a:lnTo>
                  <a:lnTo>
                    <a:pt x="2512" y="1019"/>
                  </a:lnTo>
                  <a:lnTo>
                    <a:pt x="2036" y="1290"/>
                  </a:lnTo>
                  <a:lnTo>
                    <a:pt x="1629" y="1630"/>
                  </a:lnTo>
                  <a:lnTo>
                    <a:pt x="1290" y="2037"/>
                  </a:lnTo>
                  <a:lnTo>
                    <a:pt x="1086" y="2512"/>
                  </a:lnTo>
                  <a:lnTo>
                    <a:pt x="950" y="2987"/>
                  </a:lnTo>
                  <a:lnTo>
                    <a:pt x="882" y="3530"/>
                  </a:lnTo>
                  <a:lnTo>
                    <a:pt x="882" y="82612"/>
                  </a:lnTo>
                  <a:lnTo>
                    <a:pt x="950" y="83155"/>
                  </a:lnTo>
                  <a:lnTo>
                    <a:pt x="1086" y="83698"/>
                  </a:lnTo>
                  <a:lnTo>
                    <a:pt x="1358" y="84174"/>
                  </a:lnTo>
                  <a:lnTo>
                    <a:pt x="1765" y="84581"/>
                  </a:lnTo>
                  <a:lnTo>
                    <a:pt x="2172" y="84852"/>
                  </a:lnTo>
                  <a:lnTo>
                    <a:pt x="2715" y="85124"/>
                  </a:lnTo>
                  <a:lnTo>
                    <a:pt x="3258" y="85260"/>
                  </a:lnTo>
                  <a:lnTo>
                    <a:pt x="3869" y="85328"/>
                  </a:lnTo>
                  <a:lnTo>
                    <a:pt x="57156" y="85328"/>
                  </a:lnTo>
                  <a:lnTo>
                    <a:pt x="57767" y="85260"/>
                  </a:lnTo>
                  <a:lnTo>
                    <a:pt x="58310" y="85124"/>
                  </a:lnTo>
                  <a:lnTo>
                    <a:pt x="58785" y="84852"/>
                  </a:lnTo>
                  <a:lnTo>
                    <a:pt x="59260" y="84513"/>
                  </a:lnTo>
                  <a:lnTo>
                    <a:pt x="59600" y="84106"/>
                  </a:lnTo>
                  <a:lnTo>
                    <a:pt x="59871" y="83631"/>
                  </a:lnTo>
                  <a:lnTo>
                    <a:pt x="60075" y="83087"/>
                  </a:lnTo>
                  <a:lnTo>
                    <a:pt x="60143" y="82477"/>
                  </a:lnTo>
                  <a:lnTo>
                    <a:pt x="60143" y="3530"/>
                  </a:lnTo>
                  <a:lnTo>
                    <a:pt x="60075" y="2987"/>
                  </a:lnTo>
                  <a:lnTo>
                    <a:pt x="59939" y="2512"/>
                  </a:lnTo>
                  <a:lnTo>
                    <a:pt x="59668" y="2037"/>
                  </a:lnTo>
                  <a:lnTo>
                    <a:pt x="59328" y="1630"/>
                  </a:lnTo>
                  <a:lnTo>
                    <a:pt x="58921" y="1290"/>
                  </a:lnTo>
                  <a:lnTo>
                    <a:pt x="58446" y="1019"/>
                  </a:lnTo>
                  <a:lnTo>
                    <a:pt x="57903" y="883"/>
                  </a:lnTo>
                  <a:lnTo>
                    <a:pt x="57360" y="815"/>
                  </a:lnTo>
                  <a:lnTo>
                    <a:pt x="3530" y="815"/>
                  </a:lnTo>
                  <a:close/>
                  <a:moveTo>
                    <a:pt x="57971" y="679"/>
                  </a:moveTo>
                  <a:lnTo>
                    <a:pt x="58514" y="883"/>
                  </a:lnTo>
                  <a:lnTo>
                    <a:pt x="58989" y="1155"/>
                  </a:lnTo>
                  <a:lnTo>
                    <a:pt x="59464" y="1494"/>
                  </a:lnTo>
                  <a:lnTo>
                    <a:pt x="59804" y="1901"/>
                  </a:lnTo>
                  <a:lnTo>
                    <a:pt x="60075" y="2444"/>
                  </a:lnTo>
                  <a:lnTo>
                    <a:pt x="60211" y="2987"/>
                  </a:lnTo>
                  <a:lnTo>
                    <a:pt x="60279" y="3530"/>
                  </a:lnTo>
                  <a:lnTo>
                    <a:pt x="60279" y="82477"/>
                  </a:lnTo>
                  <a:lnTo>
                    <a:pt x="60211" y="83087"/>
                  </a:lnTo>
                  <a:lnTo>
                    <a:pt x="60075" y="83698"/>
                  </a:lnTo>
                  <a:lnTo>
                    <a:pt x="59736" y="84174"/>
                  </a:lnTo>
                  <a:lnTo>
                    <a:pt x="59396" y="84649"/>
                  </a:lnTo>
                  <a:lnTo>
                    <a:pt x="58921" y="84988"/>
                  </a:lnTo>
                  <a:lnTo>
                    <a:pt x="58378" y="85260"/>
                  </a:lnTo>
                  <a:lnTo>
                    <a:pt x="57767" y="85463"/>
                  </a:lnTo>
                  <a:lnTo>
                    <a:pt x="57156" y="85531"/>
                  </a:lnTo>
                  <a:lnTo>
                    <a:pt x="3869" y="85531"/>
                  </a:lnTo>
                  <a:lnTo>
                    <a:pt x="3190" y="85463"/>
                  </a:lnTo>
                  <a:lnTo>
                    <a:pt x="2647" y="85260"/>
                  </a:lnTo>
                  <a:lnTo>
                    <a:pt x="2104" y="84988"/>
                  </a:lnTo>
                  <a:lnTo>
                    <a:pt x="1629" y="84649"/>
                  </a:lnTo>
                  <a:lnTo>
                    <a:pt x="1222" y="84241"/>
                  </a:lnTo>
                  <a:lnTo>
                    <a:pt x="950" y="83766"/>
                  </a:lnTo>
                  <a:lnTo>
                    <a:pt x="747" y="83223"/>
                  </a:lnTo>
                  <a:lnTo>
                    <a:pt x="679" y="82612"/>
                  </a:lnTo>
                  <a:lnTo>
                    <a:pt x="679" y="3530"/>
                  </a:lnTo>
                  <a:lnTo>
                    <a:pt x="747" y="2987"/>
                  </a:lnTo>
                  <a:lnTo>
                    <a:pt x="950" y="2444"/>
                  </a:lnTo>
                  <a:lnTo>
                    <a:pt x="1154" y="1901"/>
                  </a:lnTo>
                  <a:lnTo>
                    <a:pt x="1561" y="1494"/>
                  </a:lnTo>
                  <a:lnTo>
                    <a:pt x="1969" y="1155"/>
                  </a:lnTo>
                  <a:lnTo>
                    <a:pt x="2444" y="883"/>
                  </a:lnTo>
                  <a:lnTo>
                    <a:pt x="2987" y="679"/>
                  </a:lnTo>
                  <a:lnTo>
                    <a:pt x="57971" y="679"/>
                  </a:lnTo>
                  <a:close/>
                  <a:moveTo>
                    <a:pt x="3530" y="1"/>
                  </a:moveTo>
                  <a:lnTo>
                    <a:pt x="2851" y="68"/>
                  </a:lnTo>
                  <a:lnTo>
                    <a:pt x="2172" y="204"/>
                  </a:lnTo>
                  <a:lnTo>
                    <a:pt x="1561" y="544"/>
                  </a:lnTo>
                  <a:lnTo>
                    <a:pt x="1018" y="1019"/>
                  </a:lnTo>
                  <a:lnTo>
                    <a:pt x="611" y="1562"/>
                  </a:lnTo>
                  <a:lnTo>
                    <a:pt x="272" y="2173"/>
                  </a:lnTo>
                  <a:lnTo>
                    <a:pt x="68" y="2852"/>
                  </a:lnTo>
                  <a:lnTo>
                    <a:pt x="0" y="3530"/>
                  </a:lnTo>
                  <a:lnTo>
                    <a:pt x="0" y="82612"/>
                  </a:lnTo>
                  <a:lnTo>
                    <a:pt x="68" y="83359"/>
                  </a:lnTo>
                  <a:lnTo>
                    <a:pt x="339" y="84038"/>
                  </a:lnTo>
                  <a:lnTo>
                    <a:pt x="679" y="84649"/>
                  </a:lnTo>
                  <a:lnTo>
                    <a:pt x="1154" y="85124"/>
                  </a:lnTo>
                  <a:lnTo>
                    <a:pt x="1697" y="85599"/>
                  </a:lnTo>
                  <a:lnTo>
                    <a:pt x="2376" y="85938"/>
                  </a:lnTo>
                  <a:lnTo>
                    <a:pt x="3055" y="86142"/>
                  </a:lnTo>
                  <a:lnTo>
                    <a:pt x="3869" y="86210"/>
                  </a:lnTo>
                  <a:lnTo>
                    <a:pt x="57156" y="86210"/>
                  </a:lnTo>
                  <a:lnTo>
                    <a:pt x="57903" y="86142"/>
                  </a:lnTo>
                  <a:lnTo>
                    <a:pt x="58582" y="85938"/>
                  </a:lnTo>
                  <a:lnTo>
                    <a:pt x="59260" y="85599"/>
                  </a:lnTo>
                  <a:lnTo>
                    <a:pt x="59804" y="85124"/>
                  </a:lnTo>
                  <a:lnTo>
                    <a:pt x="60347" y="84581"/>
                  </a:lnTo>
                  <a:lnTo>
                    <a:pt x="60686" y="83970"/>
                  </a:lnTo>
                  <a:lnTo>
                    <a:pt x="60890" y="83223"/>
                  </a:lnTo>
                  <a:lnTo>
                    <a:pt x="60957" y="82477"/>
                  </a:lnTo>
                  <a:lnTo>
                    <a:pt x="60957" y="3530"/>
                  </a:lnTo>
                  <a:lnTo>
                    <a:pt x="60890" y="2852"/>
                  </a:lnTo>
                  <a:lnTo>
                    <a:pt x="60686" y="2173"/>
                  </a:lnTo>
                  <a:lnTo>
                    <a:pt x="60347" y="1562"/>
                  </a:lnTo>
                  <a:lnTo>
                    <a:pt x="59939" y="1019"/>
                  </a:lnTo>
                  <a:lnTo>
                    <a:pt x="59396" y="544"/>
                  </a:lnTo>
                  <a:lnTo>
                    <a:pt x="58785" y="204"/>
                  </a:lnTo>
                  <a:lnTo>
                    <a:pt x="58106" y="68"/>
                  </a:lnTo>
                  <a:lnTo>
                    <a:pt x="57360" y="1"/>
                  </a:lnTo>
                  <a:lnTo>
                    <a:pt x="3530" y="1"/>
                  </a:lnTo>
                  <a:close/>
                </a:path>
              </a:pathLst>
            </a:custGeom>
            <a:solidFill>
              <a:srgbClr val="FFFFFF"/>
            </a:solidFill>
            <a:ln w="9525" cap="flat" cmpd="sng">
              <a:solidFill>
                <a:srgbClr val="D9D9D9"/>
              </a:solidFill>
              <a:prstDash val="solid"/>
              <a:round/>
              <a:headEnd type="none" w="sm" len="sm"/>
              <a:tailEnd type="none" w="sm" len="sm"/>
            </a:ln>
          </p:spPr>
          <p:txBody>
            <a:bodyPr lIns="91425" tIns="91425" rIns="91425" bIns="91425" anchor="ctr"/>
            <a:lstStyle/>
            <a:p>
              <a:endParaRPr lang="en-US"/>
            </a:p>
          </p:txBody>
        </p:sp>
        <p:sp>
          <p:nvSpPr>
            <p:cNvPr id="224258" name="Google Shape;106;p25">
              <a:extLst>
                <a:ext uri="{FF2B5EF4-FFF2-40B4-BE49-F238E27FC236}">
                  <a16:creationId xmlns:a16="http://schemas.microsoft.com/office/drawing/2014/main" id="{5BF508DA-6DE4-4B7A-8DE9-796777A7C688}"/>
                </a:ext>
              </a:extLst>
            </p:cNvPr>
            <p:cNvSpPr>
              <a:spLocks noChangeArrowheads="1"/>
            </p:cNvSpPr>
            <p:nvPr/>
          </p:nvSpPr>
          <p:spPr bwMode="auto">
            <a:xfrm>
              <a:off x="608014" y="1766888"/>
              <a:ext cx="249237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1000">
                  <a:solidFill>
                    <a:srgbClr val="666666"/>
                  </a:solidFill>
                  <a:latin typeface="Lato Light" pitchFamily="34" charset="0"/>
                  <a:sym typeface="Lato Light" pitchFamily="34" charset="0"/>
                </a:rPr>
                <a:t>Place your screenshot here</a:t>
              </a:r>
            </a:p>
          </p:txBody>
        </p:sp>
        <p:pic>
          <p:nvPicPr>
            <p:cNvPr id="224261" name="Google Shape;109;p25">
              <a:extLst>
                <a:ext uri="{FF2B5EF4-FFF2-40B4-BE49-F238E27FC236}">
                  <a16:creationId xmlns:a16="http://schemas.microsoft.com/office/drawing/2014/main" id="{A8F6A05F-94EE-4220-82EC-5DBB606F072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4" y="1766889"/>
              <a:ext cx="2492375"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fade thruBlk="1"/>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Google Shape;322;p47">
            <a:extLst>
              <a:ext uri="{FF2B5EF4-FFF2-40B4-BE49-F238E27FC236}">
                <a16:creationId xmlns:a16="http://schemas.microsoft.com/office/drawing/2014/main" id="{00B7410B-898D-4FB8-9BE8-AA50C5156E37}"/>
              </a:ext>
            </a:extLst>
          </p:cNvPr>
          <p:cNvSpPr>
            <a:spLocks/>
          </p:cNvSpPr>
          <p:nvPr/>
        </p:nvSpPr>
        <p:spPr bwMode="auto">
          <a:xfrm>
            <a:off x="1506539" y="1430338"/>
            <a:ext cx="1863725" cy="3922712"/>
          </a:xfrm>
          <a:custGeom>
            <a:avLst/>
            <a:gdLst>
              <a:gd name="T0" fmla="*/ 963511 w 25999"/>
              <a:gd name="T1" fmla="*/ 180101 h 54713"/>
              <a:gd name="T2" fmla="*/ 944013 w 25999"/>
              <a:gd name="T3" fmla="*/ 228782 h 54713"/>
              <a:gd name="T4" fmla="*/ 895411 w 25999"/>
              <a:gd name="T5" fmla="*/ 209281 h 54713"/>
              <a:gd name="T6" fmla="*/ 914837 w 25999"/>
              <a:gd name="T7" fmla="*/ 160599 h 54713"/>
              <a:gd name="T8" fmla="*/ 1080285 w 25999"/>
              <a:gd name="T9" fmla="*/ 335825 h 54713"/>
              <a:gd name="T10" fmla="*/ 1070536 w 25999"/>
              <a:gd name="T11" fmla="*/ 360202 h 54713"/>
              <a:gd name="T12" fmla="*/ 778565 w 25999"/>
              <a:gd name="T13" fmla="*/ 360202 h 54713"/>
              <a:gd name="T14" fmla="*/ 778565 w 25999"/>
              <a:gd name="T15" fmla="*/ 326074 h 54713"/>
              <a:gd name="T16" fmla="*/ 1717775 w 25999"/>
              <a:gd name="T17" fmla="*/ 564607 h 54713"/>
              <a:gd name="T18" fmla="*/ 141147 w 25999"/>
              <a:gd name="T19" fmla="*/ 3353301 h 54713"/>
              <a:gd name="T20" fmla="*/ 900214 w 25999"/>
              <a:gd name="T21" fmla="*/ 3479845 h 54713"/>
              <a:gd name="T22" fmla="*/ 807812 w 25999"/>
              <a:gd name="T23" fmla="*/ 3543081 h 54713"/>
              <a:gd name="T24" fmla="*/ 783440 w 25999"/>
              <a:gd name="T25" fmla="*/ 3659874 h 54713"/>
              <a:gd name="T26" fmla="*/ 846737 w 25999"/>
              <a:gd name="T27" fmla="*/ 3752362 h 54713"/>
              <a:gd name="T28" fmla="*/ 958637 w 25999"/>
              <a:gd name="T29" fmla="*/ 3776667 h 54713"/>
              <a:gd name="T30" fmla="*/ 1055984 w 25999"/>
              <a:gd name="T31" fmla="*/ 3713431 h 54713"/>
              <a:gd name="T32" fmla="*/ 1075411 w 25999"/>
              <a:gd name="T33" fmla="*/ 3596638 h 54713"/>
              <a:gd name="T34" fmla="*/ 1012185 w 25999"/>
              <a:gd name="T35" fmla="*/ 3504150 h 54713"/>
              <a:gd name="T36" fmla="*/ 929461 w 25999"/>
              <a:gd name="T37" fmla="*/ 3465219 h 54713"/>
              <a:gd name="T38" fmla="*/ 1046235 w 25999"/>
              <a:gd name="T39" fmla="*/ 3513900 h 54713"/>
              <a:gd name="T40" fmla="*/ 1094909 w 25999"/>
              <a:gd name="T41" fmla="*/ 3630694 h 54713"/>
              <a:gd name="T42" fmla="*/ 1046235 w 25999"/>
              <a:gd name="T43" fmla="*/ 3742611 h 54713"/>
              <a:gd name="T44" fmla="*/ 929461 w 25999"/>
              <a:gd name="T45" fmla="*/ 3791293 h 54713"/>
              <a:gd name="T46" fmla="*/ 817490 w 25999"/>
              <a:gd name="T47" fmla="*/ 3742611 h 54713"/>
              <a:gd name="T48" fmla="*/ 768888 w 25999"/>
              <a:gd name="T49" fmla="*/ 3630694 h 54713"/>
              <a:gd name="T50" fmla="*/ 817490 w 25999"/>
              <a:gd name="T51" fmla="*/ 3513900 h 54713"/>
              <a:gd name="T52" fmla="*/ 929461 w 25999"/>
              <a:gd name="T53" fmla="*/ 3465219 h 54713"/>
              <a:gd name="T54" fmla="*/ 150896 w 25999"/>
              <a:gd name="T55" fmla="*/ 87613 h 54713"/>
              <a:gd name="T56" fmla="*/ 53548 w 25999"/>
              <a:gd name="T57" fmla="*/ 233658 h 54713"/>
              <a:gd name="T58" fmla="*/ 68172 w 25999"/>
              <a:gd name="T59" fmla="*/ 3727985 h 54713"/>
              <a:gd name="T60" fmla="*/ 189821 w 25999"/>
              <a:gd name="T61" fmla="*/ 3849725 h 54713"/>
              <a:gd name="T62" fmla="*/ 1630177 w 25999"/>
              <a:gd name="T63" fmla="*/ 3864280 h 54713"/>
              <a:gd name="T64" fmla="*/ 1771252 w 25999"/>
              <a:gd name="T65" fmla="*/ 3766988 h 54713"/>
              <a:gd name="T66" fmla="*/ 1815051 w 25999"/>
              <a:gd name="T67" fmla="*/ 277464 h 54713"/>
              <a:gd name="T68" fmla="*/ 1746951 w 25999"/>
              <a:gd name="T69" fmla="*/ 116793 h 54713"/>
              <a:gd name="T70" fmla="*/ 1581503 w 25999"/>
              <a:gd name="T71" fmla="*/ 48682 h 54713"/>
              <a:gd name="T72" fmla="*/ 1678779 w 25999"/>
              <a:gd name="T73" fmla="*/ 58432 h 54713"/>
              <a:gd name="T74" fmla="*/ 1805302 w 25999"/>
              <a:gd name="T75" fmla="*/ 184976 h 54713"/>
              <a:gd name="T76" fmla="*/ 1819926 w 25999"/>
              <a:gd name="T77" fmla="*/ 3689054 h 54713"/>
              <a:gd name="T78" fmla="*/ 1717775 w 25999"/>
              <a:gd name="T79" fmla="*/ 3839975 h 54713"/>
              <a:gd name="T80" fmla="*/ 282294 w 25999"/>
              <a:gd name="T81" fmla="*/ 3883781 h 54713"/>
              <a:gd name="T82" fmla="*/ 111971 w 25999"/>
              <a:gd name="T83" fmla="*/ 3810723 h 54713"/>
              <a:gd name="T84" fmla="*/ 38925 w 25999"/>
              <a:gd name="T85" fmla="*/ 3640444 h 54713"/>
              <a:gd name="T86" fmla="*/ 82724 w 25999"/>
              <a:gd name="T87" fmla="*/ 146045 h 54713"/>
              <a:gd name="T88" fmla="*/ 233620 w 25999"/>
              <a:gd name="T89" fmla="*/ 43806 h 54713"/>
              <a:gd name="T90" fmla="*/ 223871 w 25999"/>
              <a:gd name="T91" fmla="*/ 4875 h 54713"/>
              <a:gd name="T92" fmla="*/ 48674 w 25999"/>
              <a:gd name="T93" fmla="*/ 121668 h 54713"/>
              <a:gd name="T94" fmla="*/ 0 w 25999"/>
              <a:gd name="T95" fmla="*/ 3640444 h 54713"/>
              <a:gd name="T96" fmla="*/ 82724 w 25999"/>
              <a:gd name="T97" fmla="*/ 3839975 h 54713"/>
              <a:gd name="T98" fmla="*/ 282294 w 25999"/>
              <a:gd name="T99" fmla="*/ 3922712 h 54713"/>
              <a:gd name="T100" fmla="*/ 1737202 w 25999"/>
              <a:gd name="T101" fmla="*/ 3874030 h 54713"/>
              <a:gd name="T102" fmla="*/ 1858850 w 25999"/>
              <a:gd name="T103" fmla="*/ 3693930 h 54713"/>
              <a:gd name="T104" fmla="*/ 1844227 w 25999"/>
              <a:gd name="T105" fmla="*/ 170350 h 54713"/>
              <a:gd name="T106" fmla="*/ 1688528 w 25999"/>
              <a:gd name="T107" fmla="*/ 19501 h 547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lnTo>
                  <a:pt x="14934" y="4480"/>
                </a:lnTo>
                <a:close/>
                <a:moveTo>
                  <a:pt x="23963" y="7807"/>
                </a:moveTo>
                <a:lnTo>
                  <a:pt x="23963" y="7875"/>
                </a:lnTo>
                <a:lnTo>
                  <a:pt x="23963" y="46771"/>
                </a:lnTo>
                <a:lnTo>
                  <a:pt x="23963" y="46838"/>
                </a:lnTo>
                <a:lnTo>
                  <a:pt x="1969" y="46838"/>
                </a:lnTo>
                <a:lnTo>
                  <a:pt x="1969" y="46771"/>
                </a:lnTo>
                <a:lnTo>
                  <a:pt x="1969" y="7875"/>
                </a:lnTo>
                <a:lnTo>
                  <a:pt x="1969" y="7807"/>
                </a:lnTo>
                <a:lnTo>
                  <a:pt x="23963"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lnTo>
                  <a:pt x="12558"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lnTo>
                  <a:pt x="3938"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lnTo>
                  <a:pt x="22062"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lnTo>
                  <a:pt x="3938" y="0"/>
                </a:lnTo>
                <a:close/>
              </a:path>
            </a:pathLst>
          </a:custGeom>
          <a:solidFill>
            <a:srgbClr val="FFFFFF"/>
          </a:solidFill>
          <a:ln w="9525" cap="flat" cmpd="sng">
            <a:solidFill>
              <a:srgbClr val="D9D9D9"/>
            </a:solidFill>
            <a:prstDash val="solid"/>
            <a:round/>
            <a:headEnd type="none" w="sm" len="sm"/>
            <a:tailEnd type="none" w="sm" len="sm"/>
          </a:ln>
        </p:spPr>
        <p:txBody>
          <a:bodyPr lIns="91425" tIns="91425" rIns="91425" bIns="91425" anchor="ctr"/>
          <a:lstStyle/>
          <a:p>
            <a:endParaRPr lang="en-US"/>
          </a:p>
        </p:txBody>
      </p:sp>
      <p:sp>
        <p:nvSpPr>
          <p:cNvPr id="222210" name="Google Shape;323;p47">
            <a:extLst>
              <a:ext uri="{FF2B5EF4-FFF2-40B4-BE49-F238E27FC236}">
                <a16:creationId xmlns:a16="http://schemas.microsoft.com/office/drawing/2014/main" id="{F864E4E4-EE92-4B3F-89D6-B31527EF61D8}"/>
              </a:ext>
            </a:extLst>
          </p:cNvPr>
          <p:cNvSpPr>
            <a:spLocks noChangeArrowheads="1"/>
          </p:cNvSpPr>
          <p:nvPr/>
        </p:nvSpPr>
        <p:spPr bwMode="auto">
          <a:xfrm>
            <a:off x="1638300" y="1997076"/>
            <a:ext cx="1589088"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1000">
                <a:solidFill>
                  <a:srgbClr val="666666"/>
                </a:solidFill>
                <a:latin typeface="Lato Light" pitchFamily="34" charset="0"/>
                <a:sym typeface="Lato Light" pitchFamily="34" charset="0"/>
              </a:rPr>
              <a:t>Place your screenshot here</a:t>
            </a:r>
          </a:p>
        </p:txBody>
      </p:sp>
      <p:sp>
        <p:nvSpPr>
          <p:cNvPr id="222211" name="Google Shape;324;p47">
            <a:extLst>
              <a:ext uri="{FF2B5EF4-FFF2-40B4-BE49-F238E27FC236}">
                <a16:creationId xmlns:a16="http://schemas.microsoft.com/office/drawing/2014/main" id="{6A618A5A-2871-42B3-828A-6E888140B18B}"/>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12E4FCC2-456E-4623-AC7A-ABC8D3B5ECC7}" type="slidenum">
              <a:rPr lang="en-US" altLang="en-US" sz="1800">
                <a:solidFill>
                  <a:srgbClr val="FFFFFF"/>
                </a:solidFill>
                <a:latin typeface="Lato Light" pitchFamily="34" charset="0"/>
                <a:sym typeface="Lato Light" pitchFamily="34" charset="0"/>
              </a:rPr>
              <a:pPr/>
              <a:t>84</a:t>
            </a:fld>
            <a:endParaRPr lang="en-US" altLang="en-US" sz="1800">
              <a:solidFill>
                <a:srgbClr val="FFFFFF"/>
              </a:solidFill>
              <a:latin typeface="Lato Light" pitchFamily="34" charset="0"/>
              <a:sym typeface="Lato Light" pitchFamily="34" charset="0"/>
            </a:endParaRPr>
          </a:p>
        </p:txBody>
      </p:sp>
      <p:sp>
        <p:nvSpPr>
          <p:cNvPr id="222212" name="Google Shape;325;p47">
            <a:extLst>
              <a:ext uri="{FF2B5EF4-FFF2-40B4-BE49-F238E27FC236}">
                <a16:creationId xmlns:a16="http://schemas.microsoft.com/office/drawing/2014/main" id="{58889750-F597-4D3B-8FC4-337E50B2FA86}"/>
              </a:ext>
            </a:extLst>
          </p:cNvPr>
          <p:cNvSpPr txBox="1">
            <a:spLocks noGrp="1"/>
          </p:cNvSpPr>
          <p:nvPr>
            <p:ph type="body" idx="4294967295"/>
          </p:nvPr>
        </p:nvSpPr>
        <p:spPr>
          <a:xfrm>
            <a:off x="5092701" y="1147763"/>
            <a:ext cx="3986213" cy="4254500"/>
          </a:xfrm>
        </p:spPr>
        <p:txBody>
          <a:bodyPr anchor="ctr"/>
          <a:lstStyle/>
          <a:p>
            <a:pPr>
              <a:spcBef>
                <a:spcPts val="600"/>
              </a:spcBef>
              <a:buClr>
                <a:srgbClr val="B7B7B7"/>
              </a:buClr>
              <a:buSzPts val="1800"/>
              <a:buNone/>
            </a:pPr>
            <a:r>
              <a:rPr lang="en-US" altLang="en-US" sz="4800" b="1">
                <a:latin typeface="Lato" pitchFamily="34" charset="0"/>
                <a:cs typeface="Arial" panose="020B0604020202020204" pitchFamily="34" charset="0"/>
                <a:sym typeface="Lato" pitchFamily="34" charset="0"/>
              </a:rPr>
              <a:t>Sign up for the </a:t>
            </a:r>
            <a:r>
              <a:rPr lang="en-US" altLang="en-US" sz="4800" b="1" i="1">
                <a:latin typeface="Lato" pitchFamily="34" charset="0"/>
                <a:cs typeface="Arial" panose="020B0604020202020204" pitchFamily="34" charset="0"/>
                <a:sym typeface="Lato" pitchFamily="34" charset="0"/>
              </a:rPr>
              <a:t>Healthy Native Youth</a:t>
            </a:r>
            <a:r>
              <a:rPr lang="en-US" altLang="en-US" sz="4800" b="1">
                <a:latin typeface="Lato" pitchFamily="34" charset="0"/>
                <a:cs typeface="Arial" panose="020B0604020202020204" pitchFamily="34" charset="0"/>
                <a:sym typeface="Lato" pitchFamily="34" charset="0"/>
              </a:rPr>
              <a:t> Newsletter!</a:t>
            </a:r>
          </a:p>
          <a:p>
            <a:pPr>
              <a:spcBef>
                <a:spcPts val="600"/>
              </a:spcBef>
              <a:buClr>
                <a:srgbClr val="B7B7B7"/>
              </a:buClr>
              <a:buSzPts val="1800"/>
              <a:buNone/>
            </a:pPr>
            <a:r>
              <a:rPr lang="en-US" altLang="en-US" sz="1900">
                <a:solidFill>
                  <a:srgbClr val="FFFFFF"/>
                </a:solidFill>
                <a:latin typeface="Lato Light" pitchFamily="34" charset="0"/>
                <a:cs typeface="Arial" panose="020B0604020202020204" pitchFamily="34" charset="0"/>
                <a:sym typeface="Lato Light" pitchFamily="34" charset="0"/>
              </a:rPr>
              <a:t>Stay up to Date with the Latest!</a:t>
            </a:r>
            <a:endParaRPr lang="en-US" altLang="en-US">
              <a:solidFill>
                <a:srgbClr val="FFFFFF"/>
              </a:solidFill>
              <a:latin typeface="Lato Light" pitchFamily="34" charset="0"/>
              <a:cs typeface="Arial" panose="020B0604020202020204" pitchFamily="34" charset="0"/>
              <a:sym typeface="Lato Light" pitchFamily="34" charset="0"/>
            </a:endParaRPr>
          </a:p>
        </p:txBody>
      </p:sp>
      <p:pic>
        <p:nvPicPr>
          <p:cNvPr id="222213" name="Google Shape;326;p47">
            <a:extLst>
              <a:ext uri="{FF2B5EF4-FFF2-40B4-BE49-F238E27FC236}">
                <a16:creationId xmlns:a16="http://schemas.microsoft.com/office/drawing/2014/main" id="{9F41E23B-89CE-4509-9114-83D78408A943}"/>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8300" y="1997076"/>
            <a:ext cx="1589088"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1">
            <a:extLst>
              <a:ext uri="{FF2B5EF4-FFF2-40B4-BE49-F238E27FC236}">
                <a16:creationId xmlns:a16="http://schemas.microsoft.com/office/drawing/2014/main" id="{3CD82180-BFDA-4236-A23A-C4810753E71A}"/>
              </a:ext>
            </a:extLst>
          </p:cNvPr>
          <p:cNvSpPr txBox="1">
            <a:spLocks noGrp="1"/>
          </p:cNvSpPr>
          <p:nvPr>
            <p:ph type="title"/>
          </p:nvPr>
        </p:nvSpPr>
        <p:spPr>
          <a:xfrm>
            <a:off x="127001" y="1001713"/>
            <a:ext cx="6804025" cy="857250"/>
          </a:xfrm>
        </p:spPr>
        <p:txBody>
          <a:bodyPr/>
          <a:lstStyle/>
          <a:p>
            <a:pPr eaLnBrk="1" hangingPunct="1">
              <a:spcBef>
                <a:spcPct val="0"/>
              </a:spcBef>
              <a:spcAft>
                <a:spcPct val="0"/>
              </a:spcAft>
              <a:buClr>
                <a:srgbClr val="434343"/>
              </a:buClr>
              <a:buFont typeface="Lato Hairline" pitchFamily="34" charset="0"/>
              <a:buNone/>
            </a:pPr>
            <a:r>
              <a:rPr lang="en-US" altLang="en-US" sz="2400">
                <a:solidFill>
                  <a:srgbClr val="434343"/>
                </a:solidFill>
                <a:latin typeface="Lato Hairline" pitchFamily="34" charset="0"/>
                <a:cs typeface="Arial" panose="020B0604020202020204" pitchFamily="34" charset="0"/>
                <a:sym typeface="Lato Hairline" pitchFamily="34" charset="0"/>
              </a:rPr>
              <a:t>Northwest Portland Area Indian Health Board</a:t>
            </a:r>
          </a:p>
        </p:txBody>
      </p:sp>
      <p:sp>
        <p:nvSpPr>
          <p:cNvPr id="4" name="Content Placeholder 3">
            <a:extLst>
              <a:ext uri="{FF2B5EF4-FFF2-40B4-BE49-F238E27FC236}">
                <a16:creationId xmlns:a16="http://schemas.microsoft.com/office/drawing/2014/main" id="{DAD8E5B3-B8B0-42AE-B7B5-2920AD06BDCD}"/>
              </a:ext>
            </a:extLst>
          </p:cNvPr>
          <p:cNvSpPr>
            <a:spLocks noGrp="1"/>
          </p:cNvSpPr>
          <p:nvPr>
            <p:ph type="body" idx="1"/>
          </p:nvPr>
        </p:nvSpPr>
        <p:spPr>
          <a:xfrm>
            <a:off x="127001" y="2009775"/>
            <a:ext cx="2320925" cy="3892550"/>
          </a:xfrm>
          <a:solidFill>
            <a:schemeClr val="bg1"/>
          </a:solidFill>
        </p:spPr>
        <p:txBody>
          <a:bodyPr>
            <a:normAutofit/>
          </a:bodyPr>
          <a:lstStyle/>
          <a:p>
            <a:pPr marL="0" indent="0">
              <a:buClr>
                <a:schemeClr val="lt2"/>
              </a:buClr>
              <a:buNone/>
              <a:defRPr/>
            </a:pPr>
            <a:r>
              <a:rPr lang="en-US" sz="1050" b="1" dirty="0">
                <a:solidFill>
                  <a:schemeClr val="dk2"/>
                </a:solidFill>
                <a:latin typeface="Lato Light"/>
                <a:ea typeface="Lato Light"/>
                <a:cs typeface="Lato Light"/>
                <a:sym typeface="Lato Light"/>
              </a:rPr>
              <a:t>Stephanie Craig Rushing, PhD, MPH</a:t>
            </a:r>
            <a:endParaRPr lang="en-US" sz="1050" dirty="0">
              <a:solidFill>
                <a:schemeClr val="dk2"/>
              </a:solidFill>
              <a:latin typeface="Lato Light"/>
              <a:ea typeface="Lato Light"/>
              <a:cs typeface="Lato Light"/>
              <a:sym typeface="Lato Light"/>
            </a:endParaRPr>
          </a:p>
          <a:p>
            <a:pPr marL="0" indent="0">
              <a:buClr>
                <a:schemeClr val="lt2"/>
              </a:buClr>
              <a:buNone/>
              <a:defRPr/>
            </a:pPr>
            <a:r>
              <a:rPr lang="en-US" sz="1050" dirty="0">
                <a:solidFill>
                  <a:schemeClr val="dk2"/>
                </a:solidFill>
                <a:latin typeface="Lato Light"/>
                <a:ea typeface="Lato Light"/>
                <a:cs typeface="Lato Light"/>
                <a:sym typeface="Lato Light"/>
              </a:rPr>
              <a:t>Principal Investigator</a:t>
            </a:r>
          </a:p>
          <a:p>
            <a:pPr marL="0" indent="0">
              <a:buClr>
                <a:schemeClr val="lt2"/>
              </a:buClr>
              <a:buNone/>
              <a:defRPr/>
            </a:pPr>
            <a:r>
              <a:rPr lang="en-US" sz="1050" dirty="0">
                <a:solidFill>
                  <a:schemeClr val="dk2"/>
                </a:solidFill>
                <a:latin typeface="Lato Light"/>
                <a:ea typeface="Lato Light"/>
                <a:cs typeface="Lato Light"/>
                <a:sym typeface="Lato Light"/>
                <a:hlinkClick r:id="rId4"/>
              </a:rPr>
              <a:t>scraig@npaihb.org</a:t>
            </a:r>
            <a:endParaRPr lang="en-US" sz="1050" dirty="0">
              <a:solidFill>
                <a:schemeClr val="dk2"/>
              </a:solidFill>
              <a:latin typeface="Lato Light"/>
              <a:ea typeface="Lato Light"/>
              <a:cs typeface="Lato Light"/>
              <a:sym typeface="Lato Light"/>
            </a:endParaRPr>
          </a:p>
          <a:p>
            <a:pPr marL="0" indent="0">
              <a:buClr>
                <a:schemeClr val="lt2"/>
              </a:buClr>
              <a:buNone/>
              <a:defRPr/>
            </a:pPr>
            <a:endParaRPr lang="en-US" sz="1050" dirty="0">
              <a:solidFill>
                <a:srgbClr val="7030A0"/>
              </a:solidFill>
              <a:latin typeface="Lato Light"/>
              <a:ea typeface="Lato Light"/>
              <a:cs typeface="Lato Light"/>
              <a:sym typeface="Lato Light"/>
            </a:endParaRPr>
          </a:p>
          <a:p>
            <a:pPr marL="0" indent="0">
              <a:buClr>
                <a:schemeClr val="lt2"/>
              </a:buClr>
              <a:buNone/>
              <a:defRPr/>
            </a:pPr>
            <a:r>
              <a:rPr lang="en-US" sz="1050" b="1" dirty="0">
                <a:solidFill>
                  <a:schemeClr val="dk2"/>
                </a:solidFill>
                <a:latin typeface="Lato Light"/>
                <a:ea typeface="Lato Light"/>
                <a:cs typeface="Lato Light"/>
                <a:sym typeface="Lato Light"/>
              </a:rPr>
              <a:t>Jessica </a:t>
            </a:r>
            <a:r>
              <a:rPr lang="en-US" sz="1050" b="1" dirty="0" err="1">
                <a:solidFill>
                  <a:schemeClr val="dk2"/>
                </a:solidFill>
                <a:latin typeface="Lato Light"/>
                <a:ea typeface="Lato Light"/>
                <a:cs typeface="Lato Light"/>
                <a:sym typeface="Lato Light"/>
              </a:rPr>
              <a:t>Leston</a:t>
            </a:r>
            <a:r>
              <a:rPr lang="en-US" sz="1050" b="1" dirty="0">
                <a:solidFill>
                  <a:schemeClr val="dk2"/>
                </a:solidFill>
                <a:latin typeface="Lato Light"/>
                <a:ea typeface="Lato Light"/>
                <a:cs typeface="Lato Light"/>
                <a:sym typeface="Lato Light"/>
              </a:rPr>
              <a:t>, MPH</a:t>
            </a:r>
          </a:p>
          <a:p>
            <a:pPr marL="0" indent="0">
              <a:buClr>
                <a:schemeClr val="lt2"/>
              </a:buClr>
              <a:buNone/>
              <a:defRPr/>
            </a:pPr>
            <a:r>
              <a:rPr lang="en-US" sz="1050" dirty="0">
                <a:solidFill>
                  <a:schemeClr val="dk2"/>
                </a:solidFill>
                <a:latin typeface="Lato Light"/>
                <a:ea typeface="Lato Light"/>
                <a:cs typeface="Lato Light"/>
                <a:sym typeface="Lato Light"/>
              </a:rPr>
              <a:t>STD/HIV Clinical Services Director</a:t>
            </a:r>
          </a:p>
          <a:p>
            <a:pPr marL="0" indent="0">
              <a:buClr>
                <a:schemeClr val="lt2"/>
              </a:buClr>
              <a:buNone/>
              <a:defRPr/>
            </a:pPr>
            <a:r>
              <a:rPr lang="en-US" sz="1050" dirty="0">
                <a:solidFill>
                  <a:schemeClr val="dk2"/>
                </a:solidFill>
                <a:latin typeface="Lato Light"/>
                <a:ea typeface="Lato Light"/>
                <a:cs typeface="Lato Light"/>
                <a:sym typeface="Lato Light"/>
                <a:hlinkClick r:id="rId5"/>
              </a:rPr>
              <a:t>jleston@npaihb.org</a:t>
            </a:r>
            <a:endParaRPr lang="en-US" sz="1050" dirty="0">
              <a:solidFill>
                <a:schemeClr val="dk2"/>
              </a:solidFill>
              <a:latin typeface="Lato Light"/>
              <a:ea typeface="Lato Light"/>
              <a:cs typeface="Lato Light"/>
              <a:sym typeface="Lato Light"/>
            </a:endParaRPr>
          </a:p>
          <a:p>
            <a:pPr marL="0" indent="0">
              <a:buClr>
                <a:schemeClr val="lt2"/>
              </a:buClr>
              <a:buNone/>
              <a:defRPr/>
            </a:pPr>
            <a:endParaRPr lang="en-US" sz="1050" dirty="0">
              <a:solidFill>
                <a:schemeClr val="dk2"/>
              </a:solidFill>
              <a:latin typeface="Lato Light"/>
              <a:ea typeface="Lato Light"/>
              <a:cs typeface="Lato Light"/>
              <a:sym typeface="Lato Light"/>
            </a:endParaRPr>
          </a:p>
          <a:p>
            <a:pPr marL="0" indent="0">
              <a:buClr>
                <a:schemeClr val="lt2"/>
              </a:buClr>
              <a:buNone/>
              <a:defRPr/>
            </a:pPr>
            <a:r>
              <a:rPr lang="en-US" sz="1050" b="1" dirty="0">
                <a:solidFill>
                  <a:schemeClr val="dk2"/>
                </a:solidFill>
                <a:latin typeface="Lato Light"/>
                <a:ea typeface="Lato Light"/>
                <a:cs typeface="Lato Light"/>
                <a:sym typeface="Lato Light"/>
              </a:rPr>
              <a:t>Colbie Caughlan, MPH</a:t>
            </a:r>
          </a:p>
          <a:p>
            <a:pPr marL="0" indent="0">
              <a:buClr>
                <a:schemeClr val="lt2"/>
              </a:buClr>
              <a:buNone/>
              <a:defRPr/>
            </a:pPr>
            <a:r>
              <a:rPr lang="en-US" sz="1050" dirty="0">
                <a:solidFill>
                  <a:schemeClr val="dk2"/>
                </a:solidFill>
                <a:latin typeface="Lato Light"/>
                <a:ea typeface="Lato Light"/>
                <a:cs typeface="Lato Light"/>
                <a:sym typeface="Lato Light"/>
              </a:rPr>
              <a:t>THRIVE Project Director  </a:t>
            </a:r>
          </a:p>
          <a:p>
            <a:pPr marL="0" indent="0">
              <a:buClr>
                <a:schemeClr val="lt2"/>
              </a:buClr>
              <a:buNone/>
              <a:defRPr/>
            </a:pPr>
            <a:r>
              <a:rPr lang="en-US" sz="1050" dirty="0">
                <a:solidFill>
                  <a:schemeClr val="dk2"/>
                </a:solidFill>
                <a:latin typeface="Lato Light"/>
                <a:ea typeface="Lato Light"/>
                <a:cs typeface="Lato Light"/>
                <a:sym typeface="Lato Light"/>
                <a:hlinkClick r:id="rId6"/>
              </a:rPr>
              <a:t>ccaughlan@npaihb.org</a:t>
            </a:r>
            <a:endParaRPr lang="en-US" sz="1050" dirty="0">
              <a:solidFill>
                <a:schemeClr val="dk2"/>
              </a:solidFill>
              <a:latin typeface="Lato Light"/>
              <a:ea typeface="Lato Light"/>
              <a:cs typeface="Lato Light"/>
              <a:sym typeface="Lato Light"/>
            </a:endParaRPr>
          </a:p>
          <a:p>
            <a:pPr marL="0" indent="0">
              <a:buClr>
                <a:schemeClr val="lt2"/>
              </a:buClr>
              <a:buNone/>
              <a:defRPr/>
            </a:pPr>
            <a:endParaRPr lang="en-US" sz="1050" dirty="0">
              <a:solidFill>
                <a:schemeClr val="dk2"/>
              </a:solidFill>
              <a:latin typeface="Lato Light"/>
              <a:ea typeface="Lato Light"/>
              <a:cs typeface="Lato Light"/>
              <a:sym typeface="Lato Light"/>
            </a:endParaRPr>
          </a:p>
          <a:p>
            <a:pPr marL="342900" indent="-342900">
              <a:buClr>
                <a:schemeClr val="lt2"/>
              </a:buClr>
              <a:buNone/>
              <a:defRPr/>
            </a:pPr>
            <a:r>
              <a:rPr lang="en-US" sz="1050" b="1" dirty="0">
                <a:solidFill>
                  <a:schemeClr val="dk2"/>
                </a:solidFill>
                <a:latin typeface="Lato Light"/>
                <a:ea typeface="Lato Light"/>
                <a:cs typeface="Lato Light"/>
                <a:sym typeface="Lato Light"/>
              </a:rPr>
              <a:t>Celena McCray, MPH	</a:t>
            </a:r>
          </a:p>
          <a:p>
            <a:pPr marL="342900" indent="-342900">
              <a:buClr>
                <a:schemeClr val="lt2"/>
              </a:buClr>
              <a:buNone/>
              <a:defRPr/>
            </a:pPr>
            <a:r>
              <a:rPr lang="en-US" sz="1050" dirty="0">
                <a:solidFill>
                  <a:schemeClr val="dk2"/>
                </a:solidFill>
                <a:latin typeface="Lato Light"/>
                <a:ea typeface="Lato Light"/>
                <a:cs typeface="Lato Light"/>
                <a:sym typeface="Lato Light"/>
              </a:rPr>
              <a:t>WYSH Manager	</a:t>
            </a:r>
          </a:p>
          <a:p>
            <a:pPr marL="342900" indent="-342900">
              <a:buClr>
                <a:schemeClr val="lt2"/>
              </a:buClr>
              <a:buNone/>
              <a:defRPr/>
            </a:pPr>
            <a:r>
              <a:rPr lang="en-US" sz="1050" dirty="0">
                <a:solidFill>
                  <a:schemeClr val="dk2"/>
                </a:solidFill>
                <a:latin typeface="Lato Light"/>
                <a:ea typeface="Lato Light"/>
                <a:cs typeface="Lato Light"/>
                <a:sym typeface="Lato Light"/>
                <a:hlinkClick r:id="rId7"/>
              </a:rPr>
              <a:t>cmccray@npaihb.org</a:t>
            </a:r>
            <a:r>
              <a:rPr lang="en-US" sz="1050" dirty="0">
                <a:solidFill>
                  <a:schemeClr val="dk2"/>
                </a:solidFill>
                <a:latin typeface="Lato Light"/>
                <a:ea typeface="Lato Light"/>
                <a:cs typeface="Lato Light"/>
                <a:sym typeface="Lato Light"/>
              </a:rPr>
              <a:t> </a:t>
            </a:r>
          </a:p>
          <a:p>
            <a:pPr marL="342900" indent="-342900">
              <a:buClr>
                <a:schemeClr val="lt2"/>
              </a:buClr>
              <a:buNone/>
              <a:defRPr/>
            </a:pPr>
            <a:endParaRPr lang="en-US" sz="1050" dirty="0">
              <a:solidFill>
                <a:schemeClr val="dk2"/>
              </a:solidFill>
              <a:latin typeface="Lato Light"/>
              <a:ea typeface="Lato Light"/>
              <a:cs typeface="Lato Light"/>
              <a:sym typeface="Lato Light"/>
            </a:endParaRPr>
          </a:p>
          <a:p>
            <a:pPr marL="342900" indent="-342900">
              <a:buClr>
                <a:schemeClr val="lt2"/>
              </a:buClr>
              <a:buNone/>
              <a:defRPr/>
            </a:pPr>
            <a:endParaRPr lang="en-US" sz="1050" dirty="0">
              <a:solidFill>
                <a:schemeClr val="dk2"/>
              </a:solidFill>
              <a:latin typeface="Lato Light"/>
              <a:ea typeface="Lato Light"/>
              <a:cs typeface="Lato Light"/>
              <a:sym typeface="Lato Light"/>
            </a:endParaRPr>
          </a:p>
          <a:p>
            <a:pPr marL="154305" indent="-154305">
              <a:buClr>
                <a:schemeClr val="lt2"/>
              </a:buClr>
              <a:buFont typeface="Wingdings 2"/>
              <a:buChar char=""/>
              <a:defRPr/>
            </a:pPr>
            <a:endParaRPr lang="en-US" sz="675" dirty="0">
              <a:solidFill>
                <a:schemeClr val="dk2"/>
              </a:solidFill>
              <a:latin typeface="Lato Light"/>
              <a:ea typeface="Lato Light"/>
              <a:cs typeface="Lato Light"/>
              <a:sym typeface="Lato Light"/>
            </a:endParaRPr>
          </a:p>
        </p:txBody>
      </p:sp>
      <p:sp>
        <p:nvSpPr>
          <p:cNvPr id="3" name="Text Placeholder 2">
            <a:extLst>
              <a:ext uri="{FF2B5EF4-FFF2-40B4-BE49-F238E27FC236}">
                <a16:creationId xmlns:a16="http://schemas.microsoft.com/office/drawing/2014/main" id="{F721E96A-BA3C-4746-B7CF-3CE8ADA971B5}"/>
              </a:ext>
            </a:extLst>
          </p:cNvPr>
          <p:cNvSpPr>
            <a:spLocks noGrp="1"/>
          </p:cNvSpPr>
          <p:nvPr>
            <p:ph type="body" idx="2"/>
          </p:nvPr>
        </p:nvSpPr>
        <p:spPr>
          <a:xfrm>
            <a:off x="2414589" y="2009775"/>
            <a:ext cx="1831975" cy="3773488"/>
          </a:xfrm>
        </p:spPr>
        <p:txBody>
          <a:bodyPr/>
          <a:lstStyle/>
          <a:p>
            <a:pPr marL="342900" indent="-342900">
              <a:buClr>
                <a:schemeClr val="lt2"/>
              </a:buClr>
              <a:buNone/>
              <a:defRPr/>
            </a:pPr>
            <a:r>
              <a:rPr lang="en-US" sz="1000" b="1" dirty="0">
                <a:solidFill>
                  <a:schemeClr val="dk2"/>
                </a:solidFill>
                <a:latin typeface="Lato Light"/>
                <a:ea typeface="Lato Light"/>
                <a:cs typeface="Lato Light"/>
                <a:sym typeface="Lato Light"/>
              </a:rPr>
              <a:t>Roger Peterson</a:t>
            </a:r>
          </a:p>
          <a:p>
            <a:pPr marL="342900" indent="-342900">
              <a:buClr>
                <a:schemeClr val="lt2"/>
              </a:buClr>
              <a:buNone/>
              <a:defRPr/>
            </a:pPr>
            <a:r>
              <a:rPr lang="en-US" sz="1000" dirty="0">
                <a:solidFill>
                  <a:schemeClr val="dk2"/>
                </a:solidFill>
                <a:latin typeface="Lato Light"/>
                <a:ea typeface="Lato Light"/>
                <a:cs typeface="Lato Light"/>
                <a:sym typeface="Lato Light"/>
              </a:rPr>
              <a:t>Text Messaging Specialist</a:t>
            </a:r>
          </a:p>
          <a:p>
            <a:pPr marL="342900" indent="-342900">
              <a:buClr>
                <a:schemeClr val="lt2"/>
              </a:buClr>
              <a:buNone/>
              <a:defRPr/>
            </a:pPr>
            <a:r>
              <a:rPr lang="en-US" sz="1000" dirty="0">
                <a:solidFill>
                  <a:schemeClr val="dk2"/>
                </a:solidFill>
                <a:latin typeface="Lato Light"/>
                <a:ea typeface="Lato Light"/>
                <a:cs typeface="Lato Light"/>
                <a:sym typeface="Lato Light"/>
                <a:hlinkClick r:id="rId8"/>
              </a:rPr>
              <a:t>rpeterson@npaihb.org</a:t>
            </a:r>
            <a:endParaRPr lang="en-US" sz="1000" dirty="0">
              <a:solidFill>
                <a:schemeClr val="dk2"/>
              </a:solidFill>
              <a:latin typeface="Lato Light"/>
              <a:ea typeface="Lato Light"/>
              <a:cs typeface="Lato Light"/>
              <a:sym typeface="Lato Light"/>
            </a:endParaRPr>
          </a:p>
          <a:p>
            <a:pPr marL="342900" indent="-342900">
              <a:buClr>
                <a:schemeClr val="lt2"/>
              </a:buClr>
              <a:buNone/>
              <a:defRPr/>
            </a:pPr>
            <a:endParaRPr lang="en-US" sz="1000" dirty="0">
              <a:solidFill>
                <a:schemeClr val="dk2"/>
              </a:solidFill>
              <a:latin typeface="Lato Light"/>
              <a:ea typeface="Lato Light"/>
              <a:cs typeface="Lato Light"/>
              <a:sym typeface="Lato Light"/>
            </a:endParaRPr>
          </a:p>
          <a:p>
            <a:pPr marL="0" indent="0">
              <a:buClr>
                <a:schemeClr val="lt2"/>
              </a:buClr>
              <a:buNone/>
              <a:defRPr/>
            </a:pPr>
            <a:r>
              <a:rPr lang="en-US" sz="1000" b="1" dirty="0">
                <a:solidFill>
                  <a:schemeClr val="dk2"/>
                </a:solidFill>
                <a:latin typeface="Lato Light"/>
                <a:ea typeface="Lato Light"/>
                <a:cs typeface="Lato Light"/>
                <a:sym typeface="Lato Light"/>
              </a:rPr>
              <a:t>Amanda Gaston, MAT</a:t>
            </a:r>
          </a:p>
          <a:p>
            <a:pPr marL="0" indent="0">
              <a:buClr>
                <a:schemeClr val="lt2"/>
              </a:buClr>
              <a:buNone/>
              <a:defRPr/>
            </a:pPr>
            <a:r>
              <a:rPr lang="en-US" sz="1000" dirty="0">
                <a:solidFill>
                  <a:schemeClr val="dk2"/>
                </a:solidFill>
                <a:latin typeface="Lato Light"/>
                <a:ea typeface="Lato Light"/>
                <a:cs typeface="Lato Light"/>
                <a:sym typeface="Lato Light"/>
              </a:rPr>
              <a:t>Ask Auntie</a:t>
            </a:r>
          </a:p>
          <a:p>
            <a:pPr marL="342900" indent="-342900">
              <a:buClr>
                <a:schemeClr val="lt2"/>
              </a:buClr>
              <a:buNone/>
              <a:defRPr/>
            </a:pPr>
            <a:r>
              <a:rPr lang="en-US" sz="1000" dirty="0">
                <a:solidFill>
                  <a:schemeClr val="dk2"/>
                </a:solidFill>
                <a:latin typeface="Lato Light"/>
                <a:ea typeface="Lato Light"/>
                <a:cs typeface="Lato Light"/>
                <a:sym typeface="Lato Light"/>
                <a:hlinkClick r:id="rId9"/>
              </a:rPr>
              <a:t>agaston@npaihb.org</a:t>
            </a:r>
            <a:endParaRPr lang="en-US" sz="1000" dirty="0">
              <a:solidFill>
                <a:schemeClr val="dk2"/>
              </a:solidFill>
              <a:latin typeface="Lato Light"/>
              <a:ea typeface="Lato Light"/>
              <a:cs typeface="Lato Light"/>
              <a:sym typeface="Lato Light"/>
            </a:endParaRPr>
          </a:p>
          <a:p>
            <a:pPr marL="342900" indent="-342900">
              <a:buClr>
                <a:schemeClr val="lt2"/>
              </a:buClr>
              <a:buNone/>
              <a:defRPr/>
            </a:pPr>
            <a:endParaRPr lang="en-US" sz="1000" dirty="0">
              <a:solidFill>
                <a:schemeClr val="dk2"/>
              </a:solidFill>
              <a:latin typeface="Lato Light"/>
              <a:ea typeface="Lato Light"/>
              <a:cs typeface="Lato Light"/>
              <a:sym typeface="Lato Light"/>
            </a:endParaRPr>
          </a:p>
          <a:p>
            <a:pPr marL="0" indent="0">
              <a:buClr>
                <a:schemeClr val="lt2"/>
              </a:buClr>
              <a:buNone/>
              <a:defRPr/>
            </a:pPr>
            <a:r>
              <a:rPr lang="en-US" sz="1000" b="1" dirty="0">
                <a:solidFill>
                  <a:schemeClr val="dk2"/>
                </a:solidFill>
                <a:latin typeface="Lato Light"/>
                <a:ea typeface="Lato Light"/>
                <a:cs typeface="Lato Light"/>
                <a:sym typeface="Lato Light"/>
              </a:rPr>
              <a:t>Lael Tate</a:t>
            </a:r>
          </a:p>
          <a:p>
            <a:pPr marL="0" indent="0">
              <a:buClr>
                <a:schemeClr val="lt2"/>
              </a:buClr>
              <a:buNone/>
              <a:defRPr/>
            </a:pPr>
            <a:r>
              <a:rPr lang="en-US" sz="1000" dirty="0">
                <a:solidFill>
                  <a:schemeClr val="dk2"/>
                </a:solidFill>
                <a:latin typeface="Lato Light"/>
                <a:ea typeface="Lato Light"/>
                <a:cs typeface="Lato Light"/>
                <a:sym typeface="Lato Light"/>
              </a:rPr>
              <a:t>THRIVE Project Coordinator</a:t>
            </a:r>
          </a:p>
          <a:p>
            <a:pPr marL="342900" indent="-342900">
              <a:buClr>
                <a:schemeClr val="lt2"/>
              </a:buClr>
              <a:buNone/>
              <a:defRPr/>
            </a:pPr>
            <a:r>
              <a:rPr lang="en-US" sz="1000" dirty="0">
                <a:solidFill>
                  <a:schemeClr val="dk2"/>
                </a:solidFill>
                <a:latin typeface="Lato Light"/>
                <a:ea typeface="Lato Light"/>
                <a:cs typeface="Lato Light"/>
                <a:sym typeface="Lato Light"/>
                <a:hlinkClick r:id="rId10"/>
              </a:rPr>
              <a:t>ltate@npaihb.org</a:t>
            </a:r>
            <a:r>
              <a:rPr lang="en-US" sz="1000" dirty="0">
                <a:solidFill>
                  <a:schemeClr val="dk2"/>
                </a:solidFill>
                <a:latin typeface="Lato Light"/>
                <a:ea typeface="Lato Light"/>
                <a:cs typeface="Lato Light"/>
                <a:sym typeface="Lato Light"/>
              </a:rPr>
              <a:t> </a:t>
            </a:r>
          </a:p>
          <a:p>
            <a:pPr marL="342900" indent="-342900">
              <a:buClr>
                <a:schemeClr val="lt2"/>
              </a:buClr>
              <a:buNone/>
              <a:defRPr/>
            </a:pPr>
            <a:endParaRPr lang="en-US" sz="1000" dirty="0">
              <a:solidFill>
                <a:schemeClr val="dk2"/>
              </a:solidFill>
              <a:latin typeface="Lato Light"/>
              <a:ea typeface="Lato Light"/>
              <a:cs typeface="Lato Light"/>
              <a:sym typeface="Lato Light"/>
            </a:endParaRPr>
          </a:p>
          <a:p>
            <a:pPr marL="0" indent="0">
              <a:buClr>
                <a:schemeClr val="lt2"/>
              </a:buClr>
              <a:buNone/>
              <a:defRPr/>
            </a:pPr>
            <a:r>
              <a:rPr lang="en-US" sz="1000" b="1" dirty="0">
                <a:solidFill>
                  <a:schemeClr val="dk2"/>
                </a:solidFill>
                <a:latin typeface="Lato Light"/>
                <a:ea typeface="Lato Light"/>
                <a:cs typeface="Lato Light"/>
                <a:sym typeface="Lato Light"/>
              </a:rPr>
              <a:t>Tommy Ghost Dog</a:t>
            </a:r>
          </a:p>
          <a:p>
            <a:pPr marL="0" indent="0">
              <a:buClr>
                <a:schemeClr val="lt2"/>
              </a:buClr>
              <a:buNone/>
              <a:defRPr/>
            </a:pPr>
            <a:r>
              <a:rPr lang="en-US" sz="1000" dirty="0">
                <a:solidFill>
                  <a:schemeClr val="dk2"/>
                </a:solidFill>
                <a:latin typeface="Lato Light"/>
                <a:ea typeface="Lato Light"/>
                <a:cs typeface="Lato Light"/>
                <a:sym typeface="Lato Light"/>
              </a:rPr>
              <a:t>We R Native Coordinator</a:t>
            </a:r>
          </a:p>
          <a:p>
            <a:pPr marL="342900" indent="-342900">
              <a:buClr>
                <a:schemeClr val="lt2"/>
              </a:buClr>
              <a:buNone/>
              <a:defRPr/>
            </a:pPr>
            <a:r>
              <a:rPr lang="en-US" sz="1000" dirty="0">
                <a:solidFill>
                  <a:schemeClr val="dk2"/>
                </a:solidFill>
                <a:latin typeface="Lato Light"/>
                <a:ea typeface="Lato Light"/>
                <a:cs typeface="Lato Light"/>
                <a:sym typeface="Lato Light"/>
                <a:hlinkClick r:id="rId11"/>
              </a:rPr>
              <a:t>tghostdog@npaihb.org</a:t>
            </a:r>
            <a:endParaRPr lang="en-US" sz="1000" dirty="0">
              <a:solidFill>
                <a:schemeClr val="dk2"/>
              </a:solidFill>
              <a:latin typeface="Lato Light"/>
              <a:ea typeface="Lato Light"/>
              <a:cs typeface="Lato Light"/>
              <a:sym typeface="Lato Light"/>
            </a:endParaRPr>
          </a:p>
          <a:p>
            <a:pPr marL="342900" indent="-342900">
              <a:buClr>
                <a:schemeClr val="lt2"/>
              </a:buClr>
              <a:buNone/>
              <a:defRPr/>
            </a:pPr>
            <a:r>
              <a:rPr lang="en-US" sz="1000" dirty="0">
                <a:solidFill>
                  <a:schemeClr val="dk2"/>
                </a:solidFill>
                <a:latin typeface="Lato Light"/>
                <a:ea typeface="Lato Light"/>
                <a:cs typeface="Lato Light"/>
                <a:sym typeface="Lato Light"/>
              </a:rPr>
              <a:t> </a:t>
            </a:r>
          </a:p>
          <a:p>
            <a:pPr marL="342900" indent="-342900">
              <a:buClr>
                <a:schemeClr val="lt2"/>
              </a:buClr>
              <a:buNone/>
              <a:defRPr/>
            </a:pPr>
            <a:endParaRPr lang="en-US" sz="1000" dirty="0">
              <a:solidFill>
                <a:schemeClr val="dk2"/>
              </a:solidFill>
              <a:latin typeface="Lato Light"/>
              <a:ea typeface="Lato Light"/>
              <a:cs typeface="Lato Light"/>
              <a:sym typeface="Lato Light"/>
            </a:endParaRPr>
          </a:p>
          <a:p>
            <a:pPr eaLnBrk="1" fontAlgn="auto" hangingPunct="1">
              <a:buClr>
                <a:schemeClr val="lt2"/>
              </a:buClr>
              <a:buFont typeface="Lato Light"/>
              <a:buChar char="×"/>
              <a:defRPr/>
            </a:pPr>
            <a:endParaRPr lang="en-US" sz="1000" dirty="0">
              <a:solidFill>
                <a:schemeClr val="dk2"/>
              </a:solidFill>
              <a:latin typeface="Lato Light"/>
              <a:ea typeface="Lato Light"/>
              <a:cs typeface="Lato Light"/>
              <a:sym typeface="Lato Light"/>
            </a:endParaRPr>
          </a:p>
        </p:txBody>
      </p:sp>
      <p:sp>
        <p:nvSpPr>
          <p:cNvPr id="275460" name="Text Placeholder 4">
            <a:extLst>
              <a:ext uri="{FF2B5EF4-FFF2-40B4-BE49-F238E27FC236}">
                <a16:creationId xmlns:a16="http://schemas.microsoft.com/office/drawing/2014/main" id="{3AADBD15-4B8E-4AEF-90AB-D1A7A87FDD3C}"/>
              </a:ext>
            </a:extLst>
          </p:cNvPr>
          <p:cNvSpPr txBox="1">
            <a:spLocks noGrp="1"/>
          </p:cNvSpPr>
          <p:nvPr>
            <p:ph type="body" idx="3"/>
          </p:nvPr>
        </p:nvSpPr>
        <p:spPr>
          <a:xfrm>
            <a:off x="4340225" y="2009775"/>
            <a:ext cx="2432050" cy="3773488"/>
          </a:xfrm>
        </p:spPr>
        <p:txBody>
          <a:bodyPr/>
          <a:lstStyle/>
          <a:p>
            <a:pPr marL="342900" indent="-342900">
              <a:spcAft>
                <a:spcPct val="0"/>
              </a:spcAft>
              <a:buClr>
                <a:srgbClr val="B7B7B7"/>
              </a:buClr>
              <a:buNone/>
            </a:pPr>
            <a:r>
              <a:rPr lang="en-US" altLang="en-US" sz="1000" b="1">
                <a:solidFill>
                  <a:srgbClr val="666666"/>
                </a:solidFill>
                <a:latin typeface="Lato Light" pitchFamily="34" charset="0"/>
                <a:cs typeface="Arial" panose="020B0604020202020204" pitchFamily="34" charset="0"/>
                <a:sym typeface="Lato Light" pitchFamily="34" charset="0"/>
              </a:rPr>
              <a:t>Michelle Singer</a:t>
            </a:r>
          </a:p>
          <a:p>
            <a:pPr marL="342900" indent="-342900">
              <a:spcAft>
                <a:spcPct val="0"/>
              </a:spcAft>
              <a:buClr>
                <a:srgbClr val="B7B7B7"/>
              </a:buClr>
              <a:buNone/>
            </a:pPr>
            <a:r>
              <a:rPr lang="en-US" altLang="en-US" sz="1000">
                <a:solidFill>
                  <a:srgbClr val="666666"/>
                </a:solidFill>
                <a:latin typeface="Lato Light" pitchFamily="34" charset="0"/>
                <a:cs typeface="Arial" panose="020B0604020202020204" pitchFamily="34" charset="0"/>
                <a:sym typeface="Lato Light" pitchFamily="34" charset="0"/>
              </a:rPr>
              <a:t>Healthy Native Youth Manager</a:t>
            </a:r>
          </a:p>
          <a:p>
            <a:pPr marL="342900" indent="-342900">
              <a:spcAft>
                <a:spcPct val="0"/>
              </a:spcAft>
              <a:buClr>
                <a:srgbClr val="B7B7B7"/>
              </a:buClr>
              <a:buNone/>
            </a:pPr>
            <a:r>
              <a:rPr lang="en-US" altLang="en-US" sz="1000">
                <a:solidFill>
                  <a:srgbClr val="666666"/>
                </a:solidFill>
                <a:latin typeface="Lato Light" pitchFamily="34" charset="0"/>
                <a:cs typeface="Arial" panose="020B0604020202020204" pitchFamily="34" charset="0"/>
                <a:sym typeface="Lato Light" pitchFamily="34" charset="0"/>
                <a:hlinkClick r:id="rId12"/>
              </a:rPr>
              <a:t>msinger@npaihb.org</a:t>
            </a:r>
            <a:endParaRPr lang="en-US" altLang="en-US" sz="1000">
              <a:solidFill>
                <a:srgbClr val="666666"/>
              </a:solidFill>
              <a:latin typeface="Lato Light" pitchFamily="34" charset="0"/>
              <a:cs typeface="Arial" panose="020B0604020202020204" pitchFamily="34" charset="0"/>
              <a:sym typeface="Lato Light" pitchFamily="34" charset="0"/>
            </a:endParaRPr>
          </a:p>
          <a:p>
            <a:pPr marL="342900" indent="-342900">
              <a:spcAft>
                <a:spcPct val="0"/>
              </a:spcAft>
              <a:buClr>
                <a:srgbClr val="B7B7B7"/>
              </a:buClr>
              <a:buNone/>
            </a:pPr>
            <a:endParaRPr lang="en-US" altLang="en-US" sz="1000">
              <a:solidFill>
                <a:srgbClr val="666666"/>
              </a:solidFill>
              <a:latin typeface="Lato Light" pitchFamily="34" charset="0"/>
              <a:cs typeface="Arial" panose="020B0604020202020204" pitchFamily="34" charset="0"/>
              <a:sym typeface="Lato Light" pitchFamily="34" charset="0"/>
            </a:endParaRPr>
          </a:p>
          <a:p>
            <a:pPr marL="342900" indent="-342900">
              <a:spcAft>
                <a:spcPct val="0"/>
              </a:spcAft>
              <a:buClr>
                <a:srgbClr val="B7B7B7"/>
              </a:buClr>
              <a:buNone/>
            </a:pPr>
            <a:r>
              <a:rPr lang="en-US" altLang="en-US" sz="1000" b="1">
                <a:solidFill>
                  <a:srgbClr val="666666"/>
                </a:solidFill>
                <a:latin typeface="Lato Light" pitchFamily="34" charset="0"/>
                <a:cs typeface="Arial" panose="020B0604020202020204" pitchFamily="34" charset="0"/>
                <a:sym typeface="Lato Light" pitchFamily="34" charset="0"/>
              </a:rPr>
              <a:t>Paige Smith</a:t>
            </a:r>
          </a:p>
          <a:p>
            <a:pPr marL="342900" indent="-342900">
              <a:spcAft>
                <a:spcPct val="0"/>
              </a:spcAft>
              <a:buClr>
                <a:srgbClr val="B7B7B7"/>
              </a:buClr>
              <a:buNone/>
            </a:pPr>
            <a:r>
              <a:rPr lang="en-US" altLang="en-US" sz="1000">
                <a:solidFill>
                  <a:srgbClr val="666666"/>
                </a:solidFill>
                <a:latin typeface="Lato Light" pitchFamily="34" charset="0"/>
                <a:cs typeface="Arial" panose="020B0604020202020204" pitchFamily="34" charset="0"/>
                <a:sym typeface="Lato Light" pitchFamily="34" charset="0"/>
              </a:rPr>
              <a:t>Youth Engagement Coordinator                            </a:t>
            </a:r>
          </a:p>
          <a:p>
            <a:pPr marL="342900" indent="-342900">
              <a:spcAft>
                <a:spcPct val="0"/>
              </a:spcAft>
              <a:buClr>
                <a:srgbClr val="B7B7B7"/>
              </a:buClr>
              <a:buNone/>
            </a:pPr>
            <a:r>
              <a:rPr lang="en-US" altLang="en-US" sz="1000">
                <a:solidFill>
                  <a:srgbClr val="666666"/>
                </a:solidFill>
                <a:latin typeface="Lato Light" pitchFamily="34" charset="0"/>
                <a:cs typeface="Arial" panose="020B0604020202020204" pitchFamily="34" charset="0"/>
                <a:sym typeface="Lato Light" pitchFamily="34" charset="0"/>
                <a:hlinkClick r:id="rId13"/>
              </a:rPr>
              <a:t>psmith@npaihb.org</a:t>
            </a:r>
            <a:endParaRPr lang="en-US" altLang="en-US" sz="1000">
              <a:solidFill>
                <a:srgbClr val="666666"/>
              </a:solidFill>
              <a:latin typeface="Lato Light" pitchFamily="34" charset="0"/>
              <a:cs typeface="Arial" panose="020B0604020202020204" pitchFamily="34" charset="0"/>
              <a:sym typeface="Lato Light" pitchFamily="34" charset="0"/>
            </a:endParaRPr>
          </a:p>
          <a:p>
            <a:pPr marL="342900" indent="-342900">
              <a:spcAft>
                <a:spcPct val="0"/>
              </a:spcAft>
              <a:buClr>
                <a:srgbClr val="B7B7B7"/>
              </a:buClr>
              <a:buNone/>
            </a:pPr>
            <a:endParaRPr lang="en-US" altLang="en-US" sz="1000">
              <a:solidFill>
                <a:srgbClr val="666666"/>
              </a:solidFill>
              <a:latin typeface="Lato Light" pitchFamily="34" charset="0"/>
              <a:cs typeface="Arial" panose="020B0604020202020204" pitchFamily="34" charset="0"/>
              <a:sym typeface="Lato Light" pitchFamily="34" charset="0"/>
            </a:endParaRPr>
          </a:p>
          <a:p>
            <a:pPr marL="342900" indent="-342900">
              <a:spcAft>
                <a:spcPct val="0"/>
              </a:spcAft>
              <a:buClr>
                <a:srgbClr val="B7B7B7"/>
              </a:buClr>
              <a:buNone/>
            </a:pPr>
            <a:r>
              <a:rPr lang="en-US" altLang="en-US" sz="1000" b="1">
                <a:solidFill>
                  <a:srgbClr val="666666"/>
                </a:solidFill>
                <a:latin typeface="Lato Light" pitchFamily="34" charset="0"/>
                <a:cs typeface="Arial" panose="020B0604020202020204" pitchFamily="34" charset="0"/>
                <a:sym typeface="Lato Light" pitchFamily="34" charset="0"/>
              </a:rPr>
              <a:t>Morgan Thomas</a:t>
            </a:r>
          </a:p>
          <a:p>
            <a:pPr marL="342900" indent="-342900">
              <a:spcAft>
                <a:spcPct val="0"/>
              </a:spcAft>
              <a:buClr>
                <a:srgbClr val="B7B7B7"/>
              </a:buClr>
              <a:buNone/>
            </a:pPr>
            <a:r>
              <a:rPr lang="en-US" altLang="en-US" sz="1000">
                <a:solidFill>
                  <a:srgbClr val="666666"/>
                </a:solidFill>
                <a:latin typeface="Lato Light" pitchFamily="34" charset="0"/>
                <a:cs typeface="Arial" panose="020B0604020202020204" pitchFamily="34" charset="0"/>
                <a:sym typeface="Lato Light" pitchFamily="34" charset="0"/>
              </a:rPr>
              <a:t>2SLGBTQ Outreach Coordinator</a:t>
            </a:r>
          </a:p>
          <a:p>
            <a:pPr marL="342900" indent="-342900">
              <a:spcAft>
                <a:spcPct val="0"/>
              </a:spcAft>
              <a:buClr>
                <a:srgbClr val="B7B7B7"/>
              </a:buClr>
              <a:buNone/>
            </a:pPr>
            <a:r>
              <a:rPr lang="en-US" altLang="en-US" sz="1000">
                <a:solidFill>
                  <a:srgbClr val="666666"/>
                </a:solidFill>
                <a:latin typeface="Lato Light" pitchFamily="34" charset="0"/>
                <a:cs typeface="Arial" panose="020B0604020202020204" pitchFamily="34" charset="0"/>
                <a:sym typeface="Lato Light" pitchFamily="34" charset="0"/>
                <a:hlinkClick r:id="rId14"/>
              </a:rPr>
              <a:t>mthomas@npaihb.org</a:t>
            </a:r>
            <a:endParaRPr lang="en-US" altLang="en-US" sz="1000">
              <a:solidFill>
                <a:srgbClr val="666666"/>
              </a:solidFill>
              <a:latin typeface="Lato Light" pitchFamily="34" charset="0"/>
              <a:cs typeface="Arial" panose="020B0604020202020204" pitchFamily="34" charset="0"/>
              <a:sym typeface="Lato Light" pitchFamily="34" charset="0"/>
            </a:endParaRPr>
          </a:p>
          <a:p>
            <a:pPr marL="342900" indent="-342900">
              <a:spcAft>
                <a:spcPct val="0"/>
              </a:spcAft>
              <a:buClr>
                <a:srgbClr val="B7B7B7"/>
              </a:buClr>
              <a:buNone/>
            </a:pPr>
            <a:endParaRPr lang="en-US" altLang="en-US" sz="1000">
              <a:solidFill>
                <a:srgbClr val="666666"/>
              </a:solidFill>
              <a:latin typeface="Lato Light" pitchFamily="34" charset="0"/>
              <a:cs typeface="Arial" panose="020B0604020202020204" pitchFamily="34" charset="0"/>
              <a:sym typeface="Lato Light" pitchFamily="34" charset="0"/>
            </a:endParaRPr>
          </a:p>
          <a:p>
            <a:pPr marL="342900" indent="-342900">
              <a:spcAft>
                <a:spcPct val="0"/>
              </a:spcAft>
              <a:buClr>
                <a:srgbClr val="B7B7B7"/>
              </a:buClr>
              <a:buNone/>
            </a:pPr>
            <a:r>
              <a:rPr lang="en-US" altLang="en-US" sz="1000" b="1">
                <a:solidFill>
                  <a:srgbClr val="666666"/>
                </a:solidFill>
                <a:latin typeface="Lato Light" pitchFamily="34" charset="0"/>
                <a:cs typeface="Arial" panose="020B0604020202020204" pitchFamily="34" charset="0"/>
                <a:sym typeface="Lato Light" pitchFamily="34" charset="0"/>
              </a:rPr>
              <a:t>Corey Begay</a:t>
            </a:r>
          </a:p>
          <a:p>
            <a:pPr marL="342900" indent="-342900">
              <a:spcAft>
                <a:spcPct val="0"/>
              </a:spcAft>
              <a:buClr>
                <a:srgbClr val="B7B7B7"/>
              </a:buClr>
              <a:buNone/>
            </a:pPr>
            <a:r>
              <a:rPr lang="en-US" altLang="en-US" sz="1000">
                <a:solidFill>
                  <a:srgbClr val="666666"/>
                </a:solidFill>
                <a:latin typeface="Lato Light" pitchFamily="34" charset="0"/>
                <a:cs typeface="Arial" panose="020B0604020202020204" pitchFamily="34" charset="0"/>
                <a:sym typeface="Lato Light" pitchFamily="34" charset="0"/>
              </a:rPr>
              <a:t>Multimedia Specialist</a:t>
            </a:r>
          </a:p>
          <a:p>
            <a:pPr marL="342900" indent="-342900">
              <a:spcAft>
                <a:spcPct val="0"/>
              </a:spcAft>
              <a:buClr>
                <a:srgbClr val="B7B7B7"/>
              </a:buClr>
              <a:buNone/>
            </a:pPr>
            <a:r>
              <a:rPr lang="en-US" altLang="en-US" sz="1000">
                <a:solidFill>
                  <a:srgbClr val="666666"/>
                </a:solidFill>
                <a:latin typeface="Lato Light" pitchFamily="34" charset="0"/>
                <a:cs typeface="Arial" panose="020B0604020202020204" pitchFamily="34" charset="0"/>
                <a:sym typeface="Lato Light" pitchFamily="34" charset="0"/>
                <a:hlinkClick r:id="rId15"/>
              </a:rPr>
              <a:t>cbegay@npaihb.org</a:t>
            </a:r>
            <a:r>
              <a:rPr lang="en-US" altLang="en-US" sz="1000">
                <a:solidFill>
                  <a:srgbClr val="666666"/>
                </a:solidFill>
                <a:latin typeface="Lato Light" pitchFamily="34" charset="0"/>
                <a:cs typeface="Arial" panose="020B0604020202020204" pitchFamily="34" charset="0"/>
                <a:sym typeface="Lato Light" pitchFamily="34" charset="0"/>
              </a:rPr>
              <a:t> </a:t>
            </a:r>
          </a:p>
        </p:txBody>
      </p:sp>
      <p:sp>
        <p:nvSpPr>
          <p:cNvPr id="275461" name="Text Placeholder 4">
            <a:extLst>
              <a:ext uri="{FF2B5EF4-FFF2-40B4-BE49-F238E27FC236}">
                <a16:creationId xmlns:a16="http://schemas.microsoft.com/office/drawing/2014/main" id="{5AC782A8-49CF-4AD7-8EF4-9E7497B0E2A8}"/>
              </a:ext>
            </a:extLst>
          </p:cNvPr>
          <p:cNvSpPr txBox="1">
            <a:spLocks/>
          </p:cNvSpPr>
          <p:nvPr/>
        </p:nvSpPr>
        <p:spPr bwMode="auto">
          <a:xfrm>
            <a:off x="6535738" y="2009775"/>
            <a:ext cx="1954212" cy="2006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marL="3429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14400" indent="-304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371600" indent="-304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828800" indent="-304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286000" indent="-304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743200" indent="-304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200400" indent="-304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657600" indent="-304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4114800" indent="-304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ts val="600"/>
              </a:spcBef>
              <a:buClr>
                <a:srgbClr val="B7B7B7"/>
              </a:buClr>
              <a:buSzPts val="1200"/>
            </a:pPr>
            <a:r>
              <a:rPr lang="en-US" altLang="en-US" sz="1000" b="1">
                <a:solidFill>
                  <a:srgbClr val="666666"/>
                </a:solidFill>
                <a:latin typeface="Lato Light" pitchFamily="34" charset="0"/>
                <a:sym typeface="Lato Light" pitchFamily="34" charset="0"/>
              </a:rPr>
              <a:t>Jane Manthei</a:t>
            </a:r>
          </a:p>
          <a:p>
            <a:pPr>
              <a:spcBef>
                <a:spcPts val="600"/>
              </a:spcBef>
              <a:buClr>
                <a:srgbClr val="B7B7B7"/>
              </a:buClr>
              <a:buSzPts val="1200"/>
            </a:pPr>
            <a:r>
              <a:rPr lang="en-US" altLang="en-US" sz="1000">
                <a:solidFill>
                  <a:srgbClr val="666666"/>
                </a:solidFill>
                <a:latin typeface="Lato Light" pitchFamily="34" charset="0"/>
                <a:sym typeface="Lato Light" pitchFamily="34" charset="0"/>
              </a:rPr>
              <a:t>Healthy Native Youth Outreach</a:t>
            </a:r>
          </a:p>
          <a:p>
            <a:pPr>
              <a:spcBef>
                <a:spcPts val="600"/>
              </a:spcBef>
              <a:buClr>
                <a:srgbClr val="B7B7B7"/>
              </a:buClr>
              <a:buSzPts val="1200"/>
            </a:pPr>
            <a:r>
              <a:rPr lang="en-US" altLang="en-US" sz="1000">
                <a:solidFill>
                  <a:srgbClr val="666666"/>
                </a:solidFill>
                <a:latin typeface="Lato Light" pitchFamily="34" charset="0"/>
                <a:sym typeface="Lato Light" pitchFamily="34" charset="0"/>
                <a:hlinkClick r:id="rId12"/>
              </a:rPr>
              <a:t>jmanthei@npaihb.org</a:t>
            </a:r>
            <a:endParaRPr lang="en-US" altLang="en-US" sz="1000">
              <a:solidFill>
                <a:srgbClr val="666666"/>
              </a:solidFill>
              <a:latin typeface="Lato Light" pitchFamily="34" charset="0"/>
              <a:sym typeface="Lato Light" pitchFamily="34" charset="0"/>
            </a:endParaRPr>
          </a:p>
          <a:p>
            <a:pPr>
              <a:spcBef>
                <a:spcPts val="600"/>
              </a:spcBef>
              <a:buClr>
                <a:srgbClr val="B7B7B7"/>
              </a:buClr>
              <a:buSzPts val="1200"/>
            </a:pPr>
            <a:endParaRPr lang="en-US" altLang="en-US" sz="1000">
              <a:solidFill>
                <a:srgbClr val="666666"/>
              </a:solidFill>
              <a:latin typeface="Lato Light" pitchFamily="34" charset="0"/>
              <a:sym typeface="Lato Light" pitchFamily="34" charset="0"/>
            </a:endParaRPr>
          </a:p>
          <a:p>
            <a:pPr>
              <a:spcBef>
                <a:spcPts val="600"/>
              </a:spcBef>
              <a:buClr>
                <a:srgbClr val="B7B7B7"/>
              </a:buClr>
              <a:buSzPts val="1200"/>
            </a:pPr>
            <a:r>
              <a:rPr lang="en-US" altLang="en-US" sz="1000" b="1">
                <a:solidFill>
                  <a:srgbClr val="666666"/>
                </a:solidFill>
                <a:latin typeface="Lato Light" pitchFamily="34" charset="0"/>
                <a:sym typeface="Lato Light" pitchFamily="34" charset="0"/>
              </a:rPr>
              <a:t>Asia Brown</a:t>
            </a:r>
          </a:p>
          <a:p>
            <a:pPr>
              <a:spcBef>
                <a:spcPts val="600"/>
              </a:spcBef>
              <a:buClr>
                <a:srgbClr val="B7B7B7"/>
              </a:buClr>
              <a:buSzPts val="1200"/>
            </a:pPr>
            <a:r>
              <a:rPr lang="en-US" altLang="en-US" sz="1000">
                <a:solidFill>
                  <a:srgbClr val="666666"/>
                </a:solidFill>
                <a:latin typeface="Lato Light" pitchFamily="34" charset="0"/>
                <a:sym typeface="Lato Light" pitchFamily="34" charset="0"/>
              </a:rPr>
              <a:t>Sexual Health Communications</a:t>
            </a:r>
          </a:p>
          <a:p>
            <a:pPr>
              <a:spcBef>
                <a:spcPts val="600"/>
              </a:spcBef>
              <a:buClr>
                <a:srgbClr val="B7B7B7"/>
              </a:buClr>
              <a:buSzPts val="1200"/>
            </a:pPr>
            <a:r>
              <a:rPr lang="en-US" altLang="en-US" sz="1000">
                <a:solidFill>
                  <a:srgbClr val="666666"/>
                </a:solidFill>
                <a:latin typeface="Lato Light" pitchFamily="34" charset="0"/>
                <a:sym typeface="Lato Light" pitchFamily="34" charset="0"/>
                <a:hlinkClick r:id="rId13"/>
              </a:rPr>
              <a:t>ambrown@npaihb.org</a:t>
            </a:r>
            <a:endParaRPr lang="en-US" altLang="en-US" sz="1000">
              <a:solidFill>
                <a:srgbClr val="666666"/>
              </a:solidFill>
              <a:latin typeface="Lato Light" pitchFamily="34" charset="0"/>
              <a:sym typeface="Lato Light" pitchFamily="34" charset="0"/>
            </a:endParaRPr>
          </a:p>
          <a:p>
            <a:pPr>
              <a:spcBef>
                <a:spcPts val="600"/>
              </a:spcBef>
              <a:buClr>
                <a:srgbClr val="B7B7B7"/>
              </a:buClr>
              <a:buSzPts val="1200"/>
            </a:pPr>
            <a:endParaRPr lang="en-US" altLang="en-US" sz="1000">
              <a:solidFill>
                <a:srgbClr val="666666"/>
              </a:solidFill>
              <a:latin typeface="Lato Light" pitchFamily="34" charset="0"/>
              <a:sym typeface="Lato Light" pitchFamily="34" charset="0"/>
            </a:endParaRPr>
          </a:p>
        </p:txBody>
      </p:sp>
    </p:spTree>
    <p:custDataLst>
      <p:tags r:id="rId1"/>
    </p:custData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E390E1-C67A-4F5C-A373-1732766A85B6}"/>
              </a:ext>
            </a:extLst>
          </p:cNvPr>
          <p:cNvPicPr>
            <a:picLocks noChangeAspect="1"/>
          </p:cNvPicPr>
          <p:nvPr/>
        </p:nvPicPr>
        <p:blipFill rotWithShape="1">
          <a:blip r:embed="rId3"/>
          <a:srcRect l="7500" t="14445" r="8333" b="26296"/>
          <a:stretch/>
        </p:blipFill>
        <p:spPr>
          <a:xfrm>
            <a:off x="0" y="0"/>
            <a:ext cx="9235440" cy="3657600"/>
          </a:xfrm>
          <a:prstGeom prst="rect">
            <a:avLst/>
          </a:prstGeom>
        </p:spPr>
      </p:pic>
      <p:pic>
        <p:nvPicPr>
          <p:cNvPr id="3" name="Picture 2">
            <a:extLst>
              <a:ext uri="{FF2B5EF4-FFF2-40B4-BE49-F238E27FC236}">
                <a16:creationId xmlns:a16="http://schemas.microsoft.com/office/drawing/2014/main" id="{BDE2CBCD-8E14-4C54-88F4-B0605E1DE031}"/>
              </a:ext>
            </a:extLst>
          </p:cNvPr>
          <p:cNvPicPr>
            <a:picLocks noChangeAspect="1"/>
          </p:cNvPicPr>
          <p:nvPr/>
        </p:nvPicPr>
        <p:blipFill rotWithShape="1">
          <a:blip r:embed="rId4"/>
          <a:srcRect l="24166" t="35185" r="25024" b="32222"/>
          <a:stretch/>
        </p:blipFill>
        <p:spPr>
          <a:xfrm>
            <a:off x="922019" y="3810000"/>
            <a:ext cx="7391401" cy="2667000"/>
          </a:xfrm>
          <a:prstGeom prst="rect">
            <a:avLst/>
          </a:prstGeom>
        </p:spPr>
      </p:pic>
    </p:spTree>
    <p:extLst>
      <p:ext uri="{BB962C8B-B14F-4D97-AF65-F5344CB8AC3E}">
        <p14:creationId xmlns:p14="http://schemas.microsoft.com/office/powerpoint/2010/main" val="15159489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ntserrat">
      <a:majorFont>
        <a:latin typeface="Montserrat SemiBold"/>
        <a:ea typeface=""/>
        <a:cs typeface=""/>
      </a:majorFont>
      <a:minorFont>
        <a:latin typeface="Montserrat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18177</TotalTime>
  <Words>2020</Words>
  <Application>Microsoft Office PowerPoint</Application>
  <PresentationFormat>On-screen Show (4:3)</PresentationFormat>
  <Paragraphs>235</Paragraphs>
  <Slides>85</Slides>
  <Notes>28</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85</vt:i4>
      </vt:variant>
    </vt:vector>
  </HeadingPairs>
  <TitlesOfParts>
    <vt:vector size="101" baseType="lpstr">
      <vt:lpstr>Arial</vt:lpstr>
      <vt:lpstr>Calibri</vt:lpstr>
      <vt:lpstr>Franklin Gothic Book</vt:lpstr>
      <vt:lpstr>Franklin Gothic Medium</vt:lpstr>
      <vt:lpstr>Gill Sans</vt:lpstr>
      <vt:lpstr>Lato</vt:lpstr>
      <vt:lpstr>Lato Hairline</vt:lpstr>
      <vt:lpstr>Lato Light</vt:lpstr>
      <vt:lpstr>Montserrat Medium</vt:lpstr>
      <vt:lpstr>Montserrat SemiBold</vt:lpstr>
      <vt:lpstr>Tunga</vt:lpstr>
      <vt:lpstr>Wingdings</vt:lpstr>
      <vt:lpstr>Wingdings 2</vt:lpstr>
      <vt:lpstr>ヒラギノ角ゴ ProN W3</vt:lpstr>
      <vt:lpstr>Angles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Pronoun 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Role Play Scenarios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https://youtu.be/whdC7hD-btE </vt:lpstr>
      <vt:lpstr>https://youtu.be/gwr4inj5jb4  </vt:lpstr>
      <vt:lpstr>https://youtu.be/V6WBsXiul0Q  </vt:lpstr>
      <vt:lpstr>PowerPoint Presentation</vt:lpstr>
      <vt:lpstr>PowerPoint Presentation</vt:lpstr>
      <vt:lpstr>https://youtu.be/_459D9D55Zk </vt:lpstr>
      <vt:lpstr>https://youtu.be/b4VaiqUEUfg </vt:lpstr>
      <vt:lpstr>PowerPoint Presentation</vt:lpstr>
      <vt:lpstr>PowerPoint Presentation</vt:lpstr>
      <vt:lpstr>PowerPoint Presentation</vt:lpstr>
      <vt:lpstr>PowerPoint Presentation</vt:lpstr>
      <vt:lpstr>https://www.youtube.com/watch?v=YxfOu_aTzH8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https://youtu.be/6E6TZlkJW44 </vt:lpstr>
      <vt:lpstr>PowerPoint Presentation</vt:lpstr>
      <vt:lpstr>PowerPoint Presentation</vt:lpstr>
      <vt:lpstr>PowerPoint Presentation</vt:lpstr>
      <vt:lpstr>PowerPoint Presentation</vt:lpstr>
      <vt:lpstr>Funding Credit</vt:lpstr>
      <vt:lpstr>Where to Find us </vt:lpstr>
      <vt:lpstr>PowerPoint Presentation</vt:lpstr>
      <vt:lpstr>PowerPoint Presentation</vt:lpstr>
      <vt:lpstr>Northwest Portland Area Indian Health Board</vt:lpstr>
    </vt:vector>
  </TitlesOfParts>
  <Company>OHSU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Thomas</dc:creator>
  <cp:lastModifiedBy>Stephanie Craig</cp:lastModifiedBy>
  <cp:revision>401</cp:revision>
  <dcterms:created xsi:type="dcterms:W3CDTF">2015-05-20T23:46:16Z</dcterms:created>
  <dcterms:modified xsi:type="dcterms:W3CDTF">2022-01-21T17:40:07Z</dcterms:modified>
</cp:coreProperties>
</file>